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778" r:id="rId3"/>
    <p:sldMasterId id="2147483768" r:id="rId4"/>
    <p:sldMasterId id="2147483751" r:id="rId5"/>
    <p:sldMasterId id="2147483700" r:id="rId6"/>
    <p:sldMasterId id="2147483785" r:id="rId7"/>
    <p:sldMasterId id="2147483791" r:id="rId8"/>
    <p:sldMasterId id="2147483798" r:id="rId9"/>
    <p:sldMasterId id="2147483803" r:id="rId10"/>
    <p:sldMasterId id="2147483810" r:id="rId11"/>
    <p:sldMasterId id="2147483815" r:id="rId12"/>
    <p:sldMasterId id="2147483824" r:id="rId13"/>
    <p:sldMasterId id="2147483836" r:id="rId14"/>
    <p:sldMasterId id="2147483844" r:id="rId15"/>
  </p:sldMasterIdLst>
  <p:notesMasterIdLst>
    <p:notesMasterId r:id="rId65"/>
  </p:notesMasterIdLst>
  <p:handoutMasterIdLst>
    <p:handoutMasterId r:id="rId66"/>
  </p:handoutMasterIdLst>
  <p:sldIdLst>
    <p:sldId id="1210" r:id="rId16"/>
    <p:sldId id="1280" r:id="rId17"/>
    <p:sldId id="1455" r:id="rId18"/>
    <p:sldId id="1458" r:id="rId19"/>
    <p:sldId id="1459" r:id="rId20"/>
    <p:sldId id="1460" r:id="rId21"/>
    <p:sldId id="1461" r:id="rId22"/>
    <p:sldId id="1463" r:id="rId23"/>
    <p:sldId id="1462" r:id="rId24"/>
    <p:sldId id="1429" r:id="rId25"/>
    <p:sldId id="1495" r:id="rId26"/>
    <p:sldId id="1320" r:id="rId27"/>
    <p:sldId id="1321" r:id="rId28"/>
    <p:sldId id="1464" r:id="rId29"/>
    <p:sldId id="1493" r:id="rId30"/>
    <p:sldId id="1494" r:id="rId31"/>
    <p:sldId id="1476" r:id="rId32"/>
    <p:sldId id="1477" r:id="rId33"/>
    <p:sldId id="1473" r:id="rId34"/>
    <p:sldId id="1474" r:id="rId35"/>
    <p:sldId id="1481" r:id="rId36"/>
    <p:sldId id="1482" r:id="rId37"/>
    <p:sldId id="1465" r:id="rId38"/>
    <p:sldId id="1479" r:id="rId39"/>
    <p:sldId id="1491" r:id="rId40"/>
    <p:sldId id="1488" r:id="rId41"/>
    <p:sldId id="1466" r:id="rId42"/>
    <p:sldId id="1478" r:id="rId43"/>
    <p:sldId id="1492" r:id="rId44"/>
    <p:sldId id="1467" r:id="rId45"/>
    <p:sldId id="1480" r:id="rId46"/>
    <p:sldId id="1332" r:id="rId47"/>
    <p:sldId id="1487" r:id="rId48"/>
    <p:sldId id="1435" r:id="rId49"/>
    <p:sldId id="1436" r:id="rId50"/>
    <p:sldId id="1437" r:id="rId51"/>
    <p:sldId id="1438" r:id="rId52"/>
    <p:sldId id="1439" r:id="rId53"/>
    <p:sldId id="1440" r:id="rId54"/>
    <p:sldId id="1485" r:id="rId55"/>
    <p:sldId id="1441" r:id="rId56"/>
    <p:sldId id="1486" r:id="rId57"/>
    <p:sldId id="1442" r:id="rId58"/>
    <p:sldId id="1277" r:id="rId59"/>
    <p:sldId id="1284" r:id="rId60"/>
    <p:sldId id="1456" r:id="rId61"/>
    <p:sldId id="1457" r:id="rId62"/>
    <p:sldId id="1211" r:id="rId63"/>
    <p:sldId id="1162" r:id="rId64"/>
  </p:sldIdLst>
  <p:sldSz cx="10058400"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4" userDrawn="1">
          <p15:clr>
            <a:srgbClr val="A4A3A4"/>
          </p15:clr>
        </p15:guide>
        <p15:guide id="2" pos="3168" userDrawn="1">
          <p15:clr>
            <a:srgbClr val="A4A3A4"/>
          </p15:clr>
        </p15:guide>
        <p15:guide id="3" orient="horz" pos="4230" userDrawn="1">
          <p15:clr>
            <a:srgbClr val="A4A3A4"/>
          </p15:clr>
        </p15:guide>
        <p15:guide id="4" orient="horz" pos="7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3237"/>
    <a:srgbClr val="000000"/>
    <a:srgbClr val="003057"/>
    <a:srgbClr val="658D1B"/>
    <a:srgbClr val="00A3E0"/>
    <a:srgbClr val="D9D9D9"/>
    <a:srgbClr val="E4E5E5"/>
    <a:srgbClr val="002F56"/>
    <a:srgbClr val="97999B"/>
    <a:srgbClr val="5C462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1697" autoAdjust="0"/>
  </p:normalViewPr>
  <p:slideViewPr>
    <p:cSldViewPr snapToGrid="0" snapToObjects="1">
      <p:cViewPr varScale="1">
        <p:scale>
          <a:sx n="76" d="100"/>
          <a:sy n="76" d="100"/>
        </p:scale>
        <p:origin x="792" y="78"/>
      </p:cViewPr>
      <p:guideLst>
        <p:guide orient="horz" pos="2454"/>
        <p:guide pos="3168"/>
        <p:guide orient="horz" pos="4230"/>
        <p:guide orient="horz" pos="798"/>
      </p:guideLst>
    </p:cSldViewPr>
  </p:slideViewPr>
  <p:outlineViewPr>
    <p:cViewPr>
      <p:scale>
        <a:sx n="75" d="100"/>
        <a:sy n="75"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tifelnet.stifel.local\fixedincome\FixedIn\Municipal_Strategy\muni%20ratio%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ifelnet.stifel.local\FixedIncome\Baltimore\Fixed%20Income%20Research\Municipal%20Strategy\Bond%20School\grid1_ozxqmyjw.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stifelnet.stifel.local\FixedIncome\Baltimore\Fixed%20Income%20Research\Municipal%20Strategy\Bond%20School\grid1_ozxqmyj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ichensw\Desktop\05.18.2022\v3%20of%20SPGlobal_Export_5-1-2022_dda1966b-9561-4023-9ea5-c4e28b4c510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2995423633017E-2"/>
          <c:y val="2.3920274427360274E-2"/>
          <c:w val="0.92050851791015342"/>
          <c:h val="0.75140268952618949"/>
        </c:manualLayout>
      </c:layout>
      <c:lineChart>
        <c:grouping val="standard"/>
        <c:varyColors val="0"/>
        <c:ser>
          <c:idx val="0"/>
          <c:order val="0"/>
          <c:tx>
            <c:strRef>
              <c:f>Sheet1!$H$1</c:f>
              <c:strCache>
                <c:ptCount val="1"/>
                <c:pt idx="0">
                  <c:v>2s/10s Treasury</c:v>
                </c:pt>
              </c:strCache>
            </c:strRef>
          </c:tx>
          <c:spPr>
            <a:ln w="12700" cap="rnd">
              <a:solidFill>
                <a:srgbClr val="8F3237"/>
              </a:solidFill>
              <a:round/>
            </a:ln>
            <a:effectLst/>
          </c:spPr>
          <c:marker>
            <c:symbol val="none"/>
          </c:marker>
          <c:cat>
            <c:numRef>
              <c:f>Sheet1!$J$733:$J$2400</c:f>
              <c:numCache>
                <c:formatCode>m/d/yyyy</c:formatCode>
                <c:ptCount val="166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numCache>
            </c:numRef>
          </c:cat>
          <c:val>
            <c:numRef>
              <c:f>Sheet1!$H$733:$H$2400</c:f>
              <c:numCache>
                <c:formatCode>General</c:formatCode>
                <c:ptCount val="1668"/>
                <c:pt idx="0">
                  <c:v>0.5224000000000002</c:v>
                </c:pt>
                <c:pt idx="1">
                  <c:v>0.5441999999999998</c:v>
                </c:pt>
                <c:pt idx="2">
                  <c:v>0.51579999999999981</c:v>
                </c:pt>
                <c:pt idx="3">
                  <c:v>0.50100000000000011</c:v>
                </c:pt>
                <c:pt idx="4">
                  <c:v>0.51640000000000019</c:v>
                </c:pt>
                <c:pt idx="5">
                  <c:v>0.51640000000000019</c:v>
                </c:pt>
                <c:pt idx="6">
                  <c:v>0.51640000000000019</c:v>
                </c:pt>
                <c:pt idx="7">
                  <c:v>0.52210000000000001</c:v>
                </c:pt>
                <c:pt idx="8">
                  <c:v>0.58479999999999999</c:v>
                </c:pt>
                <c:pt idx="9">
                  <c:v>0.58440000000000003</c:v>
                </c:pt>
                <c:pt idx="10">
                  <c:v>0.55810000000000026</c:v>
                </c:pt>
                <c:pt idx="11">
                  <c:v>0.54859999999999975</c:v>
                </c:pt>
                <c:pt idx="12">
                  <c:v>0.54859999999999975</c:v>
                </c:pt>
                <c:pt idx="13">
                  <c:v>0.54859999999999975</c:v>
                </c:pt>
                <c:pt idx="14">
                  <c:v>0.54859999999999975</c:v>
                </c:pt>
                <c:pt idx="15">
                  <c:v>0.52289999999999992</c:v>
                </c:pt>
                <c:pt idx="16">
                  <c:v>0.5472999999999999</c:v>
                </c:pt>
                <c:pt idx="17">
                  <c:v>0.58219999999999983</c:v>
                </c:pt>
                <c:pt idx="18">
                  <c:v>0.59449999999999958</c:v>
                </c:pt>
                <c:pt idx="19">
                  <c:v>0.59449999999999958</c:v>
                </c:pt>
                <c:pt idx="20">
                  <c:v>0.59449999999999958</c:v>
                </c:pt>
                <c:pt idx="21">
                  <c:v>0.58919999999999995</c:v>
                </c:pt>
                <c:pt idx="22">
                  <c:v>0.57280000000000042</c:v>
                </c:pt>
                <c:pt idx="23">
                  <c:v>0.57030000000000003</c:v>
                </c:pt>
                <c:pt idx="24">
                  <c:v>0.53279999999999994</c:v>
                </c:pt>
                <c:pt idx="25">
                  <c:v>0.54360000000000008</c:v>
                </c:pt>
                <c:pt idx="26">
                  <c:v>0.54360000000000008</c:v>
                </c:pt>
                <c:pt idx="27">
                  <c:v>0.54360000000000008</c:v>
                </c:pt>
                <c:pt idx="28">
                  <c:v>0.57730000000000015</c:v>
                </c:pt>
                <c:pt idx="29">
                  <c:v>0.59560000000000013</c:v>
                </c:pt>
                <c:pt idx="30">
                  <c:v>0.56440000000000001</c:v>
                </c:pt>
                <c:pt idx="31">
                  <c:v>0.62870000000000026</c:v>
                </c:pt>
                <c:pt idx="32">
                  <c:v>0.69979999999999976</c:v>
                </c:pt>
                <c:pt idx="33">
                  <c:v>0.69979999999999976</c:v>
                </c:pt>
                <c:pt idx="34">
                  <c:v>0.69979999999999976</c:v>
                </c:pt>
                <c:pt idx="35">
                  <c:v>0.68150000000000022</c:v>
                </c:pt>
                <c:pt idx="36">
                  <c:v>0.6964999999999999</c:v>
                </c:pt>
                <c:pt idx="37">
                  <c:v>0.71240000000000014</c:v>
                </c:pt>
                <c:pt idx="38">
                  <c:v>0.72059999999999969</c:v>
                </c:pt>
                <c:pt idx="39">
                  <c:v>0.77800000000000002</c:v>
                </c:pt>
                <c:pt idx="40">
                  <c:v>0.77800000000000002</c:v>
                </c:pt>
                <c:pt idx="41">
                  <c:v>0.77800000000000002</c:v>
                </c:pt>
                <c:pt idx="42">
                  <c:v>0.7831999999999999</c:v>
                </c:pt>
                <c:pt idx="43">
                  <c:v>0.72540000000000004</c:v>
                </c:pt>
                <c:pt idx="44">
                  <c:v>0.73859999999999992</c:v>
                </c:pt>
                <c:pt idx="45">
                  <c:v>0.72509999999999986</c:v>
                </c:pt>
                <c:pt idx="46">
                  <c:v>0.68540000000000001</c:v>
                </c:pt>
                <c:pt idx="47">
                  <c:v>0.68540000000000001</c:v>
                </c:pt>
                <c:pt idx="48">
                  <c:v>0.68540000000000001</c:v>
                </c:pt>
                <c:pt idx="49">
                  <c:v>0.68540000000000001</c:v>
                </c:pt>
                <c:pt idx="50">
                  <c:v>0.67090000000000005</c:v>
                </c:pt>
                <c:pt idx="51">
                  <c:v>0.6839000000000004</c:v>
                </c:pt>
                <c:pt idx="52">
                  <c:v>0.67470000000000008</c:v>
                </c:pt>
                <c:pt idx="53">
                  <c:v>0.62800000000000011</c:v>
                </c:pt>
                <c:pt idx="54">
                  <c:v>0.62800000000000011</c:v>
                </c:pt>
                <c:pt idx="55">
                  <c:v>0.62800000000000011</c:v>
                </c:pt>
                <c:pt idx="56">
                  <c:v>0.64039999999999964</c:v>
                </c:pt>
                <c:pt idx="57">
                  <c:v>0.63340000000000041</c:v>
                </c:pt>
                <c:pt idx="58">
                  <c:v>0.61059999999999981</c:v>
                </c:pt>
                <c:pt idx="59">
                  <c:v>0.59609999999999985</c:v>
                </c:pt>
                <c:pt idx="60">
                  <c:v>0.62250000000000005</c:v>
                </c:pt>
                <c:pt idx="61">
                  <c:v>0.62250000000000005</c:v>
                </c:pt>
                <c:pt idx="62">
                  <c:v>0.62250000000000005</c:v>
                </c:pt>
                <c:pt idx="63">
                  <c:v>0.64299999999999979</c:v>
                </c:pt>
                <c:pt idx="64">
                  <c:v>0.63640000000000008</c:v>
                </c:pt>
                <c:pt idx="65">
                  <c:v>0.63079999999999981</c:v>
                </c:pt>
                <c:pt idx="66">
                  <c:v>0.60729999999999995</c:v>
                </c:pt>
                <c:pt idx="67">
                  <c:v>0.63580000000000014</c:v>
                </c:pt>
                <c:pt idx="68">
                  <c:v>0.63580000000000014</c:v>
                </c:pt>
                <c:pt idx="69">
                  <c:v>0.63580000000000014</c:v>
                </c:pt>
                <c:pt idx="70">
                  <c:v>0.60610000000000008</c:v>
                </c:pt>
                <c:pt idx="71">
                  <c:v>0.58870000000000022</c:v>
                </c:pt>
                <c:pt idx="72">
                  <c:v>0.55900000000000016</c:v>
                </c:pt>
                <c:pt idx="73">
                  <c:v>0.54339999999999966</c:v>
                </c:pt>
                <c:pt idx="74">
                  <c:v>0.55359999999999987</c:v>
                </c:pt>
                <c:pt idx="75">
                  <c:v>0.55359999999999987</c:v>
                </c:pt>
                <c:pt idx="76">
                  <c:v>0.55359999999999987</c:v>
                </c:pt>
                <c:pt idx="77">
                  <c:v>0.54800000000000004</c:v>
                </c:pt>
                <c:pt idx="78">
                  <c:v>0.55109999999999992</c:v>
                </c:pt>
                <c:pt idx="79">
                  <c:v>0.57750000000000012</c:v>
                </c:pt>
                <c:pt idx="80">
                  <c:v>0.54579999999999984</c:v>
                </c:pt>
                <c:pt idx="81">
                  <c:v>0.55969999999999986</c:v>
                </c:pt>
                <c:pt idx="82">
                  <c:v>0.55969999999999986</c:v>
                </c:pt>
                <c:pt idx="83">
                  <c:v>0.55969999999999986</c:v>
                </c:pt>
                <c:pt idx="84">
                  <c:v>0.58159999999999989</c:v>
                </c:pt>
                <c:pt idx="85">
                  <c:v>0.5112000000000001</c:v>
                </c:pt>
                <c:pt idx="86">
                  <c:v>0.49650000000000016</c:v>
                </c:pt>
                <c:pt idx="87">
                  <c:v>0.47280000000000033</c:v>
                </c:pt>
                <c:pt idx="88">
                  <c:v>0.47280000000000033</c:v>
                </c:pt>
                <c:pt idx="89">
                  <c:v>0.47280000000000033</c:v>
                </c:pt>
                <c:pt idx="90">
                  <c:v>0.47280000000000033</c:v>
                </c:pt>
                <c:pt idx="91">
                  <c:v>0.48390000000000022</c:v>
                </c:pt>
                <c:pt idx="92">
                  <c:v>0.4971000000000001</c:v>
                </c:pt>
                <c:pt idx="93">
                  <c:v>0.51029999999999998</c:v>
                </c:pt>
                <c:pt idx="94">
                  <c:v>0.52939999999999987</c:v>
                </c:pt>
                <c:pt idx="95">
                  <c:v>0.50740000000000007</c:v>
                </c:pt>
                <c:pt idx="96">
                  <c:v>0.50740000000000007</c:v>
                </c:pt>
                <c:pt idx="97">
                  <c:v>0.50740000000000007</c:v>
                </c:pt>
                <c:pt idx="98">
                  <c:v>0.5006999999999997</c:v>
                </c:pt>
                <c:pt idx="99">
                  <c:v>0.49399999999999977</c:v>
                </c:pt>
                <c:pt idx="100">
                  <c:v>0.47380000000000022</c:v>
                </c:pt>
                <c:pt idx="101">
                  <c:v>0.48780000000000001</c:v>
                </c:pt>
                <c:pt idx="102">
                  <c:v>0.47010000000000041</c:v>
                </c:pt>
                <c:pt idx="103">
                  <c:v>0.47010000000000041</c:v>
                </c:pt>
                <c:pt idx="104">
                  <c:v>0.47010000000000041</c:v>
                </c:pt>
                <c:pt idx="105">
                  <c:v>0.44940000000000024</c:v>
                </c:pt>
                <c:pt idx="106">
                  <c:v>0.43449999999999989</c:v>
                </c:pt>
                <c:pt idx="107">
                  <c:v>0.44349999999999978</c:v>
                </c:pt>
                <c:pt idx="108">
                  <c:v>0.48229999999999995</c:v>
                </c:pt>
                <c:pt idx="109">
                  <c:v>0.5028999999999999</c:v>
                </c:pt>
                <c:pt idx="110">
                  <c:v>0.5028999999999999</c:v>
                </c:pt>
                <c:pt idx="111">
                  <c:v>0.5028999999999999</c:v>
                </c:pt>
                <c:pt idx="112">
                  <c:v>0.49880000000000013</c:v>
                </c:pt>
                <c:pt idx="113">
                  <c:v>0.5248999999999997</c:v>
                </c:pt>
                <c:pt idx="114">
                  <c:v>0.53810000000000002</c:v>
                </c:pt>
                <c:pt idx="115">
                  <c:v>0.49920000000000009</c:v>
                </c:pt>
                <c:pt idx="116">
                  <c:v>0.47299999999999986</c:v>
                </c:pt>
                <c:pt idx="117">
                  <c:v>0.47299999999999986</c:v>
                </c:pt>
                <c:pt idx="118">
                  <c:v>0.47299999999999986</c:v>
                </c:pt>
                <c:pt idx="119">
                  <c:v>0.46520000000000028</c:v>
                </c:pt>
                <c:pt idx="120">
                  <c:v>0.46019999999999994</c:v>
                </c:pt>
                <c:pt idx="121">
                  <c:v>0.47809999999999997</c:v>
                </c:pt>
                <c:pt idx="122">
                  <c:v>0.46960000000000024</c:v>
                </c:pt>
                <c:pt idx="123">
                  <c:v>0.45279999999999987</c:v>
                </c:pt>
                <c:pt idx="124">
                  <c:v>0.45279999999999987</c:v>
                </c:pt>
                <c:pt idx="125">
                  <c:v>0.45279999999999987</c:v>
                </c:pt>
                <c:pt idx="126">
                  <c:v>0.4527000000000001</c:v>
                </c:pt>
                <c:pt idx="127">
                  <c:v>0.46660000000000013</c:v>
                </c:pt>
                <c:pt idx="128">
                  <c:v>0.47420000000000018</c:v>
                </c:pt>
                <c:pt idx="129">
                  <c:v>0.43200000000000038</c:v>
                </c:pt>
                <c:pt idx="130">
                  <c:v>0.4346000000000001</c:v>
                </c:pt>
                <c:pt idx="131">
                  <c:v>0.4346000000000001</c:v>
                </c:pt>
                <c:pt idx="132">
                  <c:v>0.4346000000000001</c:v>
                </c:pt>
                <c:pt idx="133">
                  <c:v>0.4549000000000003</c:v>
                </c:pt>
                <c:pt idx="134">
                  <c:v>0.4977999999999998</c:v>
                </c:pt>
                <c:pt idx="135">
                  <c:v>0.51129999999999987</c:v>
                </c:pt>
                <c:pt idx="136">
                  <c:v>0.54649999999999999</c:v>
                </c:pt>
                <c:pt idx="137">
                  <c:v>0.50919999999999987</c:v>
                </c:pt>
                <c:pt idx="138">
                  <c:v>0.50919999999999987</c:v>
                </c:pt>
                <c:pt idx="139">
                  <c:v>0.50919999999999987</c:v>
                </c:pt>
                <c:pt idx="140">
                  <c:v>0.49400000000000022</c:v>
                </c:pt>
                <c:pt idx="141">
                  <c:v>0.4916999999999998</c:v>
                </c:pt>
                <c:pt idx="142">
                  <c:v>0.46530000000000005</c:v>
                </c:pt>
                <c:pt idx="143">
                  <c:v>0.46889999999999965</c:v>
                </c:pt>
                <c:pt idx="144">
                  <c:v>0.45549999999999979</c:v>
                </c:pt>
                <c:pt idx="145">
                  <c:v>0.45549999999999979</c:v>
                </c:pt>
                <c:pt idx="146">
                  <c:v>0.45549999999999979</c:v>
                </c:pt>
                <c:pt idx="147">
                  <c:v>0.45549999999999979</c:v>
                </c:pt>
                <c:pt idx="148">
                  <c:v>0.46189999999999998</c:v>
                </c:pt>
                <c:pt idx="149">
                  <c:v>0.44349999999999978</c:v>
                </c:pt>
                <c:pt idx="150">
                  <c:v>0.43120000000000003</c:v>
                </c:pt>
                <c:pt idx="151">
                  <c:v>0.43060000000000009</c:v>
                </c:pt>
                <c:pt idx="152">
                  <c:v>0.43060000000000009</c:v>
                </c:pt>
                <c:pt idx="153">
                  <c:v>0.43060000000000009</c:v>
                </c:pt>
                <c:pt idx="154">
                  <c:v>0.42630000000000035</c:v>
                </c:pt>
                <c:pt idx="155">
                  <c:v>0.43590000000000018</c:v>
                </c:pt>
                <c:pt idx="156">
                  <c:v>0.4556</c:v>
                </c:pt>
                <c:pt idx="157">
                  <c:v>0.43279999999999985</c:v>
                </c:pt>
                <c:pt idx="158">
                  <c:v>0.44839999999999991</c:v>
                </c:pt>
                <c:pt idx="159">
                  <c:v>0.44839999999999991</c:v>
                </c:pt>
                <c:pt idx="160">
                  <c:v>0.44839999999999991</c:v>
                </c:pt>
                <c:pt idx="161">
                  <c:v>0.43140000000000001</c:v>
                </c:pt>
                <c:pt idx="162">
                  <c:v>0.42209999999999992</c:v>
                </c:pt>
                <c:pt idx="163">
                  <c:v>0.39880000000000004</c:v>
                </c:pt>
                <c:pt idx="164">
                  <c:v>0.37159999999999993</c:v>
                </c:pt>
                <c:pt idx="165">
                  <c:v>0.37340000000000018</c:v>
                </c:pt>
                <c:pt idx="166">
                  <c:v>0.37340000000000018</c:v>
                </c:pt>
                <c:pt idx="167">
                  <c:v>0.37340000000000018</c:v>
                </c:pt>
                <c:pt idx="168">
                  <c:v>0.36770000000000014</c:v>
                </c:pt>
                <c:pt idx="169">
                  <c:v>0.35150000000000015</c:v>
                </c:pt>
                <c:pt idx="170">
                  <c:v>0.37299999999999978</c:v>
                </c:pt>
                <c:pt idx="171">
                  <c:v>0.3597999999999999</c:v>
                </c:pt>
                <c:pt idx="172">
                  <c:v>0.3536999999999999</c:v>
                </c:pt>
                <c:pt idx="173">
                  <c:v>0.3536999999999999</c:v>
                </c:pt>
                <c:pt idx="174">
                  <c:v>0.3536999999999999</c:v>
                </c:pt>
                <c:pt idx="175">
                  <c:v>0.34739999999999993</c:v>
                </c:pt>
                <c:pt idx="176">
                  <c:v>0.34369999999999967</c:v>
                </c:pt>
                <c:pt idx="177">
                  <c:v>0.32160000000000011</c:v>
                </c:pt>
                <c:pt idx="178">
                  <c:v>0.32640000000000002</c:v>
                </c:pt>
                <c:pt idx="179">
                  <c:v>0.33190000000000008</c:v>
                </c:pt>
                <c:pt idx="180">
                  <c:v>0.33190000000000008</c:v>
                </c:pt>
                <c:pt idx="181">
                  <c:v>0.33190000000000008</c:v>
                </c:pt>
                <c:pt idx="182">
                  <c:v>0.3226</c:v>
                </c:pt>
                <c:pt idx="183">
                  <c:v>0.30670000000000019</c:v>
                </c:pt>
                <c:pt idx="184">
                  <c:v>0.30670000000000019</c:v>
                </c:pt>
                <c:pt idx="185">
                  <c:v>0.27839999999999998</c:v>
                </c:pt>
                <c:pt idx="186">
                  <c:v>0.28519999999999968</c:v>
                </c:pt>
                <c:pt idx="187">
                  <c:v>0.28519999999999968</c:v>
                </c:pt>
                <c:pt idx="188">
                  <c:v>0.28519999999999968</c:v>
                </c:pt>
                <c:pt idx="189">
                  <c:v>0.29739999999999966</c:v>
                </c:pt>
                <c:pt idx="190">
                  <c:v>0.27979999999999983</c:v>
                </c:pt>
                <c:pt idx="191">
                  <c:v>0.27150000000000007</c:v>
                </c:pt>
                <c:pt idx="192">
                  <c:v>0.25950000000000006</c:v>
                </c:pt>
                <c:pt idx="193">
                  <c:v>0.24910000000000032</c:v>
                </c:pt>
                <c:pt idx="194">
                  <c:v>0.24910000000000032</c:v>
                </c:pt>
                <c:pt idx="195">
                  <c:v>0.24910000000000032</c:v>
                </c:pt>
                <c:pt idx="196">
                  <c:v>0.26160000000000005</c:v>
                </c:pt>
                <c:pt idx="197">
                  <c:v>0.24459999999999971</c:v>
                </c:pt>
                <c:pt idx="198">
                  <c:v>0.25990000000000002</c:v>
                </c:pt>
                <c:pt idx="199">
                  <c:v>0.24730000000000008</c:v>
                </c:pt>
                <c:pt idx="200">
                  <c:v>0.29999999999999982</c:v>
                </c:pt>
                <c:pt idx="201">
                  <c:v>0.29999999999999982</c:v>
                </c:pt>
                <c:pt idx="202">
                  <c:v>0.29999999999999982</c:v>
                </c:pt>
                <c:pt idx="203">
                  <c:v>0.32540000000000013</c:v>
                </c:pt>
                <c:pt idx="204">
                  <c:v>0.31549999999999967</c:v>
                </c:pt>
                <c:pt idx="205">
                  <c:v>0.30520000000000014</c:v>
                </c:pt>
                <c:pt idx="206">
                  <c:v>0.29489999999999972</c:v>
                </c:pt>
                <c:pt idx="207">
                  <c:v>0.28480000000000016</c:v>
                </c:pt>
                <c:pt idx="208">
                  <c:v>0.28480000000000016</c:v>
                </c:pt>
                <c:pt idx="209">
                  <c:v>0.28480000000000016</c:v>
                </c:pt>
                <c:pt idx="210">
                  <c:v>0.31149999999999967</c:v>
                </c:pt>
                <c:pt idx="211">
                  <c:v>0.29039999999999999</c:v>
                </c:pt>
                <c:pt idx="212">
                  <c:v>0.3288000000000002</c:v>
                </c:pt>
                <c:pt idx="213">
                  <c:v>0.32249999999999979</c:v>
                </c:pt>
                <c:pt idx="214">
                  <c:v>0.30559999999999965</c:v>
                </c:pt>
                <c:pt idx="215">
                  <c:v>0.30559999999999965</c:v>
                </c:pt>
                <c:pt idx="216">
                  <c:v>0.30559999999999965</c:v>
                </c:pt>
                <c:pt idx="217">
                  <c:v>0.29429999999999978</c:v>
                </c:pt>
                <c:pt idx="218">
                  <c:v>0.30329999999999968</c:v>
                </c:pt>
                <c:pt idx="219">
                  <c:v>0.2923</c:v>
                </c:pt>
                <c:pt idx="220">
                  <c:v>0.28060000000000018</c:v>
                </c:pt>
                <c:pt idx="221">
                  <c:v>0.26900000000000013</c:v>
                </c:pt>
                <c:pt idx="222">
                  <c:v>0.26900000000000013</c:v>
                </c:pt>
                <c:pt idx="223">
                  <c:v>0.26900000000000013</c:v>
                </c:pt>
                <c:pt idx="224">
                  <c:v>0.26619999999999999</c:v>
                </c:pt>
                <c:pt idx="225">
                  <c:v>0.26149999999999984</c:v>
                </c:pt>
                <c:pt idx="226">
                  <c:v>0.25409999999999977</c:v>
                </c:pt>
                <c:pt idx="227">
                  <c:v>0.24949999999999983</c:v>
                </c:pt>
                <c:pt idx="228">
                  <c:v>0.25459999999999994</c:v>
                </c:pt>
                <c:pt idx="229">
                  <c:v>0.25459999999999994</c:v>
                </c:pt>
                <c:pt idx="230">
                  <c:v>0.25459999999999994</c:v>
                </c:pt>
                <c:pt idx="231">
                  <c:v>0.23389999999999977</c:v>
                </c:pt>
                <c:pt idx="232">
                  <c:v>0.23439999999999994</c:v>
                </c:pt>
                <c:pt idx="233">
                  <c:v>0.22770000000000001</c:v>
                </c:pt>
                <c:pt idx="234">
                  <c:v>0.20989999999999975</c:v>
                </c:pt>
                <c:pt idx="235">
                  <c:v>0.18959999999999999</c:v>
                </c:pt>
                <c:pt idx="236">
                  <c:v>0.18959999999999999</c:v>
                </c:pt>
                <c:pt idx="237">
                  <c:v>0.18959999999999999</c:v>
                </c:pt>
                <c:pt idx="238">
                  <c:v>0.20469999999999988</c:v>
                </c:pt>
                <c:pt idx="239">
                  <c:v>0.21499999999999986</c:v>
                </c:pt>
                <c:pt idx="240">
                  <c:v>0.20849999999999991</c:v>
                </c:pt>
                <c:pt idx="241">
                  <c:v>0.20579999999999998</c:v>
                </c:pt>
                <c:pt idx="242">
                  <c:v>0.23349999999999982</c:v>
                </c:pt>
                <c:pt idx="243">
                  <c:v>0.23349999999999982</c:v>
                </c:pt>
                <c:pt idx="244">
                  <c:v>0.23349999999999982</c:v>
                </c:pt>
                <c:pt idx="245">
                  <c:v>0.23349999999999982</c:v>
                </c:pt>
                <c:pt idx="246">
                  <c:v>0.24519999999999964</c:v>
                </c:pt>
                <c:pt idx="247">
                  <c:v>0.2528999999999999</c:v>
                </c:pt>
                <c:pt idx="248">
                  <c:v>0.24009999999999998</c:v>
                </c:pt>
                <c:pt idx="249">
                  <c:v>0.23629999999999995</c:v>
                </c:pt>
                <c:pt idx="250">
                  <c:v>0.23629999999999995</c:v>
                </c:pt>
                <c:pt idx="251">
                  <c:v>0.23629999999999995</c:v>
                </c:pt>
                <c:pt idx="252">
                  <c:v>0.22060000000000013</c:v>
                </c:pt>
                <c:pt idx="253">
                  <c:v>0.23170000000000002</c:v>
                </c:pt>
                <c:pt idx="254">
                  <c:v>0.21450000000000014</c:v>
                </c:pt>
                <c:pt idx="255">
                  <c:v>0.21350000000000025</c:v>
                </c:pt>
                <c:pt idx="256">
                  <c:v>0.21819999999999995</c:v>
                </c:pt>
                <c:pt idx="257">
                  <c:v>0.21819999999999995</c:v>
                </c:pt>
                <c:pt idx="258">
                  <c:v>0.21819999999999995</c:v>
                </c:pt>
                <c:pt idx="259">
                  <c:v>0.2088000000000001</c:v>
                </c:pt>
                <c:pt idx="260">
                  <c:v>0.25629999999999997</c:v>
                </c:pt>
                <c:pt idx="261">
                  <c:v>0.27190000000000003</c:v>
                </c:pt>
                <c:pt idx="262">
                  <c:v>0.25920000000000032</c:v>
                </c:pt>
                <c:pt idx="263">
                  <c:v>0.26290000000000013</c:v>
                </c:pt>
                <c:pt idx="264">
                  <c:v>0.26290000000000013</c:v>
                </c:pt>
                <c:pt idx="265">
                  <c:v>0.26290000000000013</c:v>
                </c:pt>
                <c:pt idx="266">
                  <c:v>0.27200000000000024</c:v>
                </c:pt>
                <c:pt idx="267">
                  <c:v>0.25729999999999986</c:v>
                </c:pt>
                <c:pt idx="268">
                  <c:v>0.23320000000000007</c:v>
                </c:pt>
                <c:pt idx="269">
                  <c:v>0.22489999999999988</c:v>
                </c:pt>
                <c:pt idx="270">
                  <c:v>0.24239999999999995</c:v>
                </c:pt>
                <c:pt idx="271">
                  <c:v>0.24239999999999995</c:v>
                </c:pt>
                <c:pt idx="272">
                  <c:v>0.24239999999999995</c:v>
                </c:pt>
                <c:pt idx="273">
                  <c:v>0.26469999999999994</c:v>
                </c:pt>
                <c:pt idx="274">
                  <c:v>0.25229999999999997</c:v>
                </c:pt>
                <c:pt idx="275">
                  <c:v>0.30929999999999991</c:v>
                </c:pt>
                <c:pt idx="276">
                  <c:v>0.31899999999999995</c:v>
                </c:pt>
                <c:pt idx="277">
                  <c:v>0.34780000000000033</c:v>
                </c:pt>
                <c:pt idx="278">
                  <c:v>0.34780000000000033</c:v>
                </c:pt>
                <c:pt idx="279">
                  <c:v>0.34780000000000033</c:v>
                </c:pt>
                <c:pt idx="280">
                  <c:v>0.34780000000000033</c:v>
                </c:pt>
                <c:pt idx="281">
                  <c:v>0.32120000000000015</c:v>
                </c:pt>
                <c:pt idx="282">
                  <c:v>0.3208000000000002</c:v>
                </c:pt>
                <c:pt idx="283">
                  <c:v>0.30140000000000011</c:v>
                </c:pt>
                <c:pt idx="284">
                  <c:v>0.30850000000000044</c:v>
                </c:pt>
                <c:pt idx="285">
                  <c:v>0.30850000000000044</c:v>
                </c:pt>
                <c:pt idx="286">
                  <c:v>0.30850000000000044</c:v>
                </c:pt>
                <c:pt idx="287">
                  <c:v>0.30069999999999997</c:v>
                </c:pt>
                <c:pt idx="288">
                  <c:v>0.29780000000000006</c:v>
                </c:pt>
                <c:pt idx="289">
                  <c:v>0.3165</c:v>
                </c:pt>
                <c:pt idx="290">
                  <c:v>0.30449999999999999</c:v>
                </c:pt>
                <c:pt idx="291">
                  <c:v>0.2883</c:v>
                </c:pt>
                <c:pt idx="292">
                  <c:v>0.2883</c:v>
                </c:pt>
                <c:pt idx="293">
                  <c:v>0.2883</c:v>
                </c:pt>
                <c:pt idx="294">
                  <c:v>0.28960000000000008</c:v>
                </c:pt>
                <c:pt idx="295">
                  <c:v>0.28860000000000019</c:v>
                </c:pt>
                <c:pt idx="296">
                  <c:v>0.27300000000000013</c:v>
                </c:pt>
                <c:pt idx="297">
                  <c:v>0.27</c:v>
                </c:pt>
                <c:pt idx="298">
                  <c:v>0.26929999999999987</c:v>
                </c:pt>
                <c:pt idx="299">
                  <c:v>0.26929999999999987</c:v>
                </c:pt>
                <c:pt idx="300">
                  <c:v>0.26929999999999987</c:v>
                </c:pt>
                <c:pt idx="301">
                  <c:v>0.26850000000000041</c:v>
                </c:pt>
                <c:pt idx="302">
                  <c:v>0.27200000000000024</c:v>
                </c:pt>
                <c:pt idx="303">
                  <c:v>0.27660000000000018</c:v>
                </c:pt>
                <c:pt idx="304">
                  <c:v>0.28580000000000005</c:v>
                </c:pt>
                <c:pt idx="305">
                  <c:v>0.30869999999999997</c:v>
                </c:pt>
                <c:pt idx="306">
                  <c:v>0.30869999999999997</c:v>
                </c:pt>
                <c:pt idx="307">
                  <c:v>0.30869999999999997</c:v>
                </c:pt>
                <c:pt idx="308">
                  <c:v>0.29329999999999989</c:v>
                </c:pt>
                <c:pt idx="309">
                  <c:v>0.29969999999999963</c:v>
                </c:pt>
                <c:pt idx="310">
                  <c:v>0.27879999999999994</c:v>
                </c:pt>
                <c:pt idx="311">
                  <c:v>0.27229999999999999</c:v>
                </c:pt>
                <c:pt idx="312">
                  <c:v>0.25780000000000003</c:v>
                </c:pt>
                <c:pt idx="313">
                  <c:v>0.25780000000000003</c:v>
                </c:pt>
                <c:pt idx="314">
                  <c:v>0.25780000000000003</c:v>
                </c:pt>
                <c:pt idx="315">
                  <c:v>0.25780000000000003</c:v>
                </c:pt>
                <c:pt idx="316">
                  <c:v>0.24860000000000015</c:v>
                </c:pt>
                <c:pt idx="317">
                  <c:v>0.25870000000000015</c:v>
                </c:pt>
                <c:pt idx="318">
                  <c:v>0.25640000000000018</c:v>
                </c:pt>
                <c:pt idx="319">
                  <c:v>0.26300000000000034</c:v>
                </c:pt>
                <c:pt idx="320">
                  <c:v>0.26300000000000034</c:v>
                </c:pt>
                <c:pt idx="321">
                  <c:v>0.26300000000000034</c:v>
                </c:pt>
                <c:pt idx="322">
                  <c:v>0.2735000000000003</c:v>
                </c:pt>
                <c:pt idx="323">
                  <c:v>0.25910000000000011</c:v>
                </c:pt>
                <c:pt idx="324">
                  <c:v>0.24880000000000013</c:v>
                </c:pt>
                <c:pt idx="325">
                  <c:v>0.24880000000000013</c:v>
                </c:pt>
                <c:pt idx="326">
                  <c:v>0.22960000000000003</c:v>
                </c:pt>
                <c:pt idx="327">
                  <c:v>0.22960000000000003</c:v>
                </c:pt>
                <c:pt idx="328">
                  <c:v>0.22960000000000003</c:v>
                </c:pt>
                <c:pt idx="329">
                  <c:v>0.22330000000000005</c:v>
                </c:pt>
                <c:pt idx="330">
                  <c:v>0.22429999999999994</c:v>
                </c:pt>
                <c:pt idx="331">
                  <c:v>0.25039999999999996</c:v>
                </c:pt>
                <c:pt idx="332">
                  <c:v>0.22119999999999962</c:v>
                </c:pt>
                <c:pt idx="333">
                  <c:v>0.20139999999999958</c:v>
                </c:pt>
                <c:pt idx="334">
                  <c:v>0.20139999999999958</c:v>
                </c:pt>
                <c:pt idx="335">
                  <c:v>0.20139999999999958</c:v>
                </c:pt>
                <c:pt idx="336">
                  <c:v>0.14860000000000007</c:v>
                </c:pt>
                <c:pt idx="337">
                  <c:v>0.11890000000000001</c:v>
                </c:pt>
                <c:pt idx="338">
                  <c:v>0.11890000000000001</c:v>
                </c:pt>
                <c:pt idx="339">
                  <c:v>0.1355000000000004</c:v>
                </c:pt>
                <c:pt idx="340">
                  <c:v>0.13410000000000011</c:v>
                </c:pt>
                <c:pt idx="341">
                  <c:v>0.13410000000000011</c:v>
                </c:pt>
                <c:pt idx="342">
                  <c:v>0.13410000000000011</c:v>
                </c:pt>
                <c:pt idx="343">
                  <c:v>0.12829999999999986</c:v>
                </c:pt>
                <c:pt idx="344">
                  <c:v>0.1149</c:v>
                </c:pt>
                <c:pt idx="345">
                  <c:v>0.1373000000000002</c:v>
                </c:pt>
                <c:pt idx="346">
                  <c:v>0.15110000000000001</c:v>
                </c:pt>
                <c:pt idx="347">
                  <c:v>0.15649999999999986</c:v>
                </c:pt>
                <c:pt idx="348">
                  <c:v>0.15649999999999986</c:v>
                </c:pt>
                <c:pt idx="349">
                  <c:v>0.15649999999999986</c:v>
                </c:pt>
                <c:pt idx="350">
                  <c:v>0.16539999999999999</c:v>
                </c:pt>
                <c:pt idx="351">
                  <c:v>0.17359999999999998</c:v>
                </c:pt>
                <c:pt idx="352">
                  <c:v>0.10899999999999999</c:v>
                </c:pt>
                <c:pt idx="353">
                  <c:v>0.13590000000000035</c:v>
                </c:pt>
                <c:pt idx="354">
                  <c:v>0.15129999999999999</c:v>
                </c:pt>
                <c:pt idx="355">
                  <c:v>0.15129999999999999</c:v>
                </c:pt>
                <c:pt idx="356">
                  <c:v>0.15129999999999999</c:v>
                </c:pt>
                <c:pt idx="357">
                  <c:v>0.17900000000000027</c:v>
                </c:pt>
                <c:pt idx="358">
                  <c:v>0.17900000000000027</c:v>
                </c:pt>
                <c:pt idx="359">
                  <c:v>0.19289999999999985</c:v>
                </c:pt>
                <c:pt idx="360">
                  <c:v>0.20409999999999995</c:v>
                </c:pt>
                <c:pt idx="361">
                  <c:v>0.20210000000000017</c:v>
                </c:pt>
                <c:pt idx="362">
                  <c:v>0.20210000000000017</c:v>
                </c:pt>
                <c:pt idx="363">
                  <c:v>0.20210000000000017</c:v>
                </c:pt>
                <c:pt idx="364">
                  <c:v>0.19640000000000013</c:v>
                </c:pt>
                <c:pt idx="365">
                  <c:v>0.19640000000000013</c:v>
                </c:pt>
                <c:pt idx="366">
                  <c:v>0.15280000000000005</c:v>
                </c:pt>
                <c:pt idx="367">
                  <c:v>0.17490000000000006</c:v>
                </c:pt>
                <c:pt idx="368">
                  <c:v>0.17399999999999993</c:v>
                </c:pt>
                <c:pt idx="369">
                  <c:v>0.17399999999999993</c:v>
                </c:pt>
                <c:pt idx="370">
                  <c:v>0.17399999999999993</c:v>
                </c:pt>
                <c:pt idx="371">
                  <c:v>0.1554000000000002</c:v>
                </c:pt>
                <c:pt idx="372">
                  <c:v>0.14250000000000007</c:v>
                </c:pt>
                <c:pt idx="373">
                  <c:v>0.1570999999999998</c:v>
                </c:pt>
                <c:pt idx="374">
                  <c:v>0.1666000000000003</c:v>
                </c:pt>
                <c:pt idx="375">
                  <c:v>0.15989999999999993</c:v>
                </c:pt>
                <c:pt idx="376">
                  <c:v>0.15989999999999993</c:v>
                </c:pt>
                <c:pt idx="377">
                  <c:v>0.15989999999999993</c:v>
                </c:pt>
                <c:pt idx="378">
                  <c:v>0.16769999999999996</c:v>
                </c:pt>
                <c:pt idx="379">
                  <c:v>0.17649999999999988</c:v>
                </c:pt>
                <c:pt idx="380">
                  <c:v>0.18089999999999984</c:v>
                </c:pt>
                <c:pt idx="381">
                  <c:v>0.18670000000000009</c:v>
                </c:pt>
                <c:pt idx="382">
                  <c:v>0.17029999999999967</c:v>
                </c:pt>
                <c:pt idx="383">
                  <c:v>0.17029999999999967</c:v>
                </c:pt>
                <c:pt idx="384">
                  <c:v>0.17029999999999967</c:v>
                </c:pt>
                <c:pt idx="385">
                  <c:v>0.17029999999999967</c:v>
                </c:pt>
                <c:pt idx="386">
                  <c:v>0.15229999999999988</c:v>
                </c:pt>
                <c:pt idx="387">
                  <c:v>0.15799999999999992</c:v>
                </c:pt>
                <c:pt idx="388">
                  <c:v>0.15149999999999997</c:v>
                </c:pt>
                <c:pt idx="389">
                  <c:v>0.15220000000000011</c:v>
                </c:pt>
                <c:pt idx="390">
                  <c:v>0.15220000000000011</c:v>
                </c:pt>
                <c:pt idx="391">
                  <c:v>0.15220000000000011</c:v>
                </c:pt>
                <c:pt idx="392">
                  <c:v>0.1543000000000001</c:v>
                </c:pt>
                <c:pt idx="393">
                  <c:v>0.13719999999999999</c:v>
                </c:pt>
                <c:pt idx="394">
                  <c:v>0.1694</c:v>
                </c:pt>
                <c:pt idx="395">
                  <c:v>0.17170000000000041</c:v>
                </c:pt>
                <c:pt idx="396">
                  <c:v>0.18230000000000013</c:v>
                </c:pt>
                <c:pt idx="397">
                  <c:v>0.18230000000000013</c:v>
                </c:pt>
                <c:pt idx="398">
                  <c:v>0.18230000000000013</c:v>
                </c:pt>
                <c:pt idx="399">
                  <c:v>0.18710000000000004</c:v>
                </c:pt>
                <c:pt idx="400">
                  <c:v>0.17609999999999992</c:v>
                </c:pt>
                <c:pt idx="401">
                  <c:v>0.17029999999999967</c:v>
                </c:pt>
                <c:pt idx="402">
                  <c:v>0.17770000000000019</c:v>
                </c:pt>
                <c:pt idx="403">
                  <c:v>0.16890000000000027</c:v>
                </c:pt>
                <c:pt idx="404">
                  <c:v>0.16890000000000027</c:v>
                </c:pt>
                <c:pt idx="405">
                  <c:v>0.16890000000000027</c:v>
                </c:pt>
                <c:pt idx="406">
                  <c:v>0.16820000000000013</c:v>
                </c:pt>
                <c:pt idx="407">
                  <c:v>0.18179999999999996</c:v>
                </c:pt>
                <c:pt idx="408">
                  <c:v>0.1716000000000002</c:v>
                </c:pt>
                <c:pt idx="409">
                  <c:v>0.16009999999999991</c:v>
                </c:pt>
                <c:pt idx="410">
                  <c:v>0.14849999999999985</c:v>
                </c:pt>
                <c:pt idx="411">
                  <c:v>0.14849999999999985</c:v>
                </c:pt>
                <c:pt idx="412">
                  <c:v>0.14849999999999985</c:v>
                </c:pt>
                <c:pt idx="413">
                  <c:v>0.14849999999999985</c:v>
                </c:pt>
                <c:pt idx="414">
                  <c:v>0.14670000000000005</c:v>
                </c:pt>
                <c:pt idx="415">
                  <c:v>0.14719999999999978</c:v>
                </c:pt>
                <c:pt idx="416">
                  <c:v>0.16279999999999983</c:v>
                </c:pt>
                <c:pt idx="417">
                  <c:v>0.15850000000000009</c:v>
                </c:pt>
                <c:pt idx="418">
                  <c:v>0.15850000000000009</c:v>
                </c:pt>
                <c:pt idx="419">
                  <c:v>0.15850000000000009</c:v>
                </c:pt>
                <c:pt idx="420">
                  <c:v>0.15680000000000005</c:v>
                </c:pt>
                <c:pt idx="421">
                  <c:v>0.15379999999999994</c:v>
                </c:pt>
                <c:pt idx="422">
                  <c:v>0.18449999999999989</c:v>
                </c:pt>
                <c:pt idx="423">
                  <c:v>0.20089999999999986</c:v>
                </c:pt>
                <c:pt idx="424">
                  <c:v>0.2004999999999999</c:v>
                </c:pt>
                <c:pt idx="425">
                  <c:v>0.2004999999999999</c:v>
                </c:pt>
                <c:pt idx="426">
                  <c:v>0.2004999999999999</c:v>
                </c:pt>
                <c:pt idx="427">
                  <c:v>0.18179999999999996</c:v>
                </c:pt>
                <c:pt idx="428">
                  <c:v>0.1722999999999999</c:v>
                </c:pt>
                <c:pt idx="429">
                  <c:v>0.17730000000000024</c:v>
                </c:pt>
                <c:pt idx="430">
                  <c:v>0.16590000000000016</c:v>
                </c:pt>
                <c:pt idx="431">
                  <c:v>0.16749999999999998</c:v>
                </c:pt>
                <c:pt idx="432">
                  <c:v>0.16749999999999998</c:v>
                </c:pt>
                <c:pt idx="433">
                  <c:v>0.16749999999999998</c:v>
                </c:pt>
                <c:pt idx="434">
                  <c:v>0.16409999999999991</c:v>
                </c:pt>
                <c:pt idx="435">
                  <c:v>0.15090000000000003</c:v>
                </c:pt>
                <c:pt idx="436">
                  <c:v>0.15650000000000031</c:v>
                </c:pt>
                <c:pt idx="437">
                  <c:v>0.16959999999999997</c:v>
                </c:pt>
                <c:pt idx="438">
                  <c:v>0.14929999999999977</c:v>
                </c:pt>
                <c:pt idx="439">
                  <c:v>0.14929999999999977</c:v>
                </c:pt>
                <c:pt idx="440">
                  <c:v>0.14929999999999977</c:v>
                </c:pt>
                <c:pt idx="441">
                  <c:v>0.15119999999999978</c:v>
                </c:pt>
                <c:pt idx="442">
                  <c:v>0.14369999999999994</c:v>
                </c:pt>
                <c:pt idx="443">
                  <c:v>0.13019999999999987</c:v>
                </c:pt>
                <c:pt idx="444">
                  <c:v>0.12850000000000028</c:v>
                </c:pt>
                <c:pt idx="445">
                  <c:v>0.12239999999999984</c:v>
                </c:pt>
                <c:pt idx="446">
                  <c:v>0.12239999999999984</c:v>
                </c:pt>
                <c:pt idx="447">
                  <c:v>0.12239999999999984</c:v>
                </c:pt>
                <c:pt idx="448">
                  <c:v>0.15669999999999984</c:v>
                </c:pt>
                <c:pt idx="449">
                  <c:v>0.15680000000000005</c:v>
                </c:pt>
                <c:pt idx="450">
                  <c:v>0.16649999999999965</c:v>
                </c:pt>
                <c:pt idx="451">
                  <c:v>0.15870000000000006</c:v>
                </c:pt>
                <c:pt idx="452">
                  <c:v>0.14500000000000002</c:v>
                </c:pt>
                <c:pt idx="453">
                  <c:v>0.14500000000000002</c:v>
                </c:pt>
                <c:pt idx="454">
                  <c:v>0.14500000000000002</c:v>
                </c:pt>
                <c:pt idx="455">
                  <c:v>0.16830000000000034</c:v>
                </c:pt>
                <c:pt idx="456">
                  <c:v>0.17169999999999996</c:v>
                </c:pt>
                <c:pt idx="457">
                  <c:v>0.1892999999999998</c:v>
                </c:pt>
                <c:pt idx="458">
                  <c:v>0.17819999999999991</c:v>
                </c:pt>
                <c:pt idx="459">
                  <c:v>0.15609999999999991</c:v>
                </c:pt>
                <c:pt idx="460">
                  <c:v>0.15609999999999991</c:v>
                </c:pt>
                <c:pt idx="461">
                  <c:v>0.15609999999999991</c:v>
                </c:pt>
                <c:pt idx="462">
                  <c:v>0.1604000000000001</c:v>
                </c:pt>
                <c:pt idx="463">
                  <c:v>0.15090000000000003</c:v>
                </c:pt>
                <c:pt idx="464">
                  <c:v>0.14369999999999994</c:v>
                </c:pt>
                <c:pt idx="465">
                  <c:v>0.14299999999999979</c:v>
                </c:pt>
                <c:pt idx="466">
                  <c:v>0.17370000000000019</c:v>
                </c:pt>
                <c:pt idx="467">
                  <c:v>0.17370000000000019</c:v>
                </c:pt>
                <c:pt idx="468">
                  <c:v>0.17370000000000019</c:v>
                </c:pt>
                <c:pt idx="469">
                  <c:v>0.16270000000000007</c:v>
                </c:pt>
                <c:pt idx="470">
                  <c:v>0.17799999999999994</c:v>
                </c:pt>
                <c:pt idx="471">
                  <c:v>0.19379999999999997</c:v>
                </c:pt>
                <c:pt idx="472">
                  <c:v>0.17940000000000023</c:v>
                </c:pt>
                <c:pt idx="473">
                  <c:v>0.17940000000000023</c:v>
                </c:pt>
                <c:pt idx="474">
                  <c:v>0.17940000000000023</c:v>
                </c:pt>
                <c:pt idx="475">
                  <c:v>0.17940000000000023</c:v>
                </c:pt>
                <c:pt idx="476">
                  <c:v>0.20189999999999975</c:v>
                </c:pt>
                <c:pt idx="477">
                  <c:v>0.20109999999999983</c:v>
                </c:pt>
                <c:pt idx="478">
                  <c:v>0.20029999999999992</c:v>
                </c:pt>
                <c:pt idx="479">
                  <c:v>0.20060000000000011</c:v>
                </c:pt>
                <c:pt idx="480">
                  <c:v>0.2161000000000004</c:v>
                </c:pt>
                <c:pt idx="481">
                  <c:v>0.2161000000000004</c:v>
                </c:pt>
                <c:pt idx="482">
                  <c:v>0.2161000000000004</c:v>
                </c:pt>
                <c:pt idx="483">
                  <c:v>0.2330000000000001</c:v>
                </c:pt>
                <c:pt idx="484">
                  <c:v>0.23570000000000002</c:v>
                </c:pt>
                <c:pt idx="485">
                  <c:v>0.19550000000000001</c:v>
                </c:pt>
                <c:pt idx="486">
                  <c:v>0.19659999999999966</c:v>
                </c:pt>
                <c:pt idx="487">
                  <c:v>0.19199999999999973</c:v>
                </c:pt>
                <c:pt idx="488">
                  <c:v>0.19199999999999973</c:v>
                </c:pt>
                <c:pt idx="489">
                  <c:v>0.19199999999999973</c:v>
                </c:pt>
                <c:pt idx="490">
                  <c:v>0.17879999999999985</c:v>
                </c:pt>
                <c:pt idx="491">
                  <c:v>0.17219999999999969</c:v>
                </c:pt>
                <c:pt idx="492">
                  <c:v>0.18689999999999962</c:v>
                </c:pt>
                <c:pt idx="493">
                  <c:v>0.18429999999999991</c:v>
                </c:pt>
                <c:pt idx="494">
                  <c:v>0.20110000000000028</c:v>
                </c:pt>
                <c:pt idx="495">
                  <c:v>0.20110000000000028</c:v>
                </c:pt>
                <c:pt idx="496">
                  <c:v>0.20110000000000028</c:v>
                </c:pt>
                <c:pt idx="497">
                  <c:v>0.21309999999999985</c:v>
                </c:pt>
                <c:pt idx="498">
                  <c:v>0.2139000000000002</c:v>
                </c:pt>
                <c:pt idx="499">
                  <c:v>0.21360000000000001</c:v>
                </c:pt>
                <c:pt idx="500">
                  <c:v>0.20219999999999994</c:v>
                </c:pt>
                <c:pt idx="501">
                  <c:v>0.19279999999999964</c:v>
                </c:pt>
                <c:pt idx="502">
                  <c:v>0.19279999999999964</c:v>
                </c:pt>
                <c:pt idx="503">
                  <c:v>0.19279999999999964</c:v>
                </c:pt>
                <c:pt idx="504">
                  <c:v>0.19490000000000007</c:v>
                </c:pt>
                <c:pt idx="505">
                  <c:v>0.17260000000000009</c:v>
                </c:pt>
                <c:pt idx="506">
                  <c:v>0.1593</c:v>
                </c:pt>
                <c:pt idx="507">
                  <c:v>0.17249999999999988</c:v>
                </c:pt>
                <c:pt idx="508">
                  <c:v>0.15609999999999991</c:v>
                </c:pt>
                <c:pt idx="509">
                  <c:v>0.15609999999999991</c:v>
                </c:pt>
                <c:pt idx="510">
                  <c:v>0.15609999999999991</c:v>
                </c:pt>
                <c:pt idx="511">
                  <c:v>0.15609999999999991</c:v>
                </c:pt>
                <c:pt idx="512">
                  <c:v>0.14139999999999997</c:v>
                </c:pt>
                <c:pt idx="513">
                  <c:v>0.15149999999999997</c:v>
                </c:pt>
                <c:pt idx="514">
                  <c:v>0.15239999999999965</c:v>
                </c:pt>
                <c:pt idx="515">
                  <c:v>0.20250000000000012</c:v>
                </c:pt>
                <c:pt idx="516">
                  <c:v>0.20250000000000012</c:v>
                </c:pt>
                <c:pt idx="517">
                  <c:v>0.20250000000000012</c:v>
                </c:pt>
                <c:pt idx="518">
                  <c:v>0.23930000000000007</c:v>
                </c:pt>
                <c:pt idx="519">
                  <c:v>0.24619999999999997</c:v>
                </c:pt>
                <c:pt idx="520">
                  <c:v>0.27789999999999981</c:v>
                </c:pt>
                <c:pt idx="521">
                  <c:v>0.23869999999999991</c:v>
                </c:pt>
                <c:pt idx="522">
                  <c:v>0.23150000000000026</c:v>
                </c:pt>
                <c:pt idx="523">
                  <c:v>0.23150000000000026</c:v>
                </c:pt>
                <c:pt idx="524">
                  <c:v>0.23150000000000026</c:v>
                </c:pt>
                <c:pt idx="525">
                  <c:v>0.24480000000000013</c:v>
                </c:pt>
                <c:pt idx="526">
                  <c:v>0.21340000000000003</c:v>
                </c:pt>
                <c:pt idx="527">
                  <c:v>0.24189999999999978</c:v>
                </c:pt>
                <c:pt idx="528">
                  <c:v>0.25879999999999992</c:v>
                </c:pt>
                <c:pt idx="529">
                  <c:v>0.2399</c:v>
                </c:pt>
                <c:pt idx="530">
                  <c:v>0.2399</c:v>
                </c:pt>
                <c:pt idx="531">
                  <c:v>0.2399</c:v>
                </c:pt>
                <c:pt idx="532">
                  <c:v>0.22549999999999981</c:v>
                </c:pt>
                <c:pt idx="533">
                  <c:v>0.19519999999999982</c:v>
                </c:pt>
                <c:pt idx="534">
                  <c:v>0.28819999999999979</c:v>
                </c:pt>
                <c:pt idx="535">
                  <c:v>0.2508999999999999</c:v>
                </c:pt>
                <c:pt idx="536">
                  <c:v>0.28619999999999979</c:v>
                </c:pt>
                <c:pt idx="537">
                  <c:v>0.28619999999999979</c:v>
                </c:pt>
                <c:pt idx="538">
                  <c:v>0.28619999999999979</c:v>
                </c:pt>
                <c:pt idx="539">
                  <c:v>0.28190000000000004</c:v>
                </c:pt>
                <c:pt idx="540">
                  <c:v>0.25320000000000009</c:v>
                </c:pt>
                <c:pt idx="541">
                  <c:v>0.27790000000000026</c:v>
                </c:pt>
                <c:pt idx="542">
                  <c:v>0.26909999999999989</c:v>
                </c:pt>
                <c:pt idx="543">
                  <c:v>0.2502000000000002</c:v>
                </c:pt>
                <c:pt idx="544">
                  <c:v>0.2502000000000002</c:v>
                </c:pt>
                <c:pt idx="545">
                  <c:v>0.2502000000000002</c:v>
                </c:pt>
                <c:pt idx="546">
                  <c:v>0.23680000000000012</c:v>
                </c:pt>
                <c:pt idx="547">
                  <c:v>0.21269999999999989</c:v>
                </c:pt>
                <c:pt idx="548">
                  <c:v>0.19019999999999992</c:v>
                </c:pt>
                <c:pt idx="549">
                  <c:v>0.19019999999999992</c:v>
                </c:pt>
                <c:pt idx="550">
                  <c:v>0.17449999999999988</c:v>
                </c:pt>
                <c:pt idx="551">
                  <c:v>0.17449999999999988</c:v>
                </c:pt>
                <c:pt idx="552">
                  <c:v>0.17449999999999988</c:v>
                </c:pt>
                <c:pt idx="553">
                  <c:v>0.15760000000000018</c:v>
                </c:pt>
                <c:pt idx="554">
                  <c:v>0.1581999999999999</c:v>
                </c:pt>
                <c:pt idx="555">
                  <c:v>0.23360000000000003</c:v>
                </c:pt>
                <c:pt idx="556">
                  <c:v>0.27529999999999988</c:v>
                </c:pt>
                <c:pt idx="557">
                  <c:v>0.27480000000000016</c:v>
                </c:pt>
                <c:pt idx="558">
                  <c:v>0.27480000000000016</c:v>
                </c:pt>
                <c:pt idx="559">
                  <c:v>0.27480000000000016</c:v>
                </c:pt>
                <c:pt idx="560">
                  <c:v>0.25969999999999982</c:v>
                </c:pt>
                <c:pt idx="561">
                  <c:v>0.25279999999999969</c:v>
                </c:pt>
                <c:pt idx="562">
                  <c:v>0.23400000000000021</c:v>
                </c:pt>
                <c:pt idx="563">
                  <c:v>0.26829999999999998</c:v>
                </c:pt>
                <c:pt idx="564">
                  <c:v>0.23690000000000011</c:v>
                </c:pt>
                <c:pt idx="565">
                  <c:v>0.23690000000000011</c:v>
                </c:pt>
                <c:pt idx="566">
                  <c:v>0.23690000000000011</c:v>
                </c:pt>
                <c:pt idx="567">
                  <c:v>0.2341000000000002</c:v>
                </c:pt>
                <c:pt idx="568">
                  <c:v>0.24380000000000002</c:v>
                </c:pt>
                <c:pt idx="569">
                  <c:v>0.2249000000000001</c:v>
                </c:pt>
                <c:pt idx="570">
                  <c:v>0.21710000000000007</c:v>
                </c:pt>
                <c:pt idx="571">
                  <c:v>0.21839999999999993</c:v>
                </c:pt>
                <c:pt idx="572">
                  <c:v>0.21839999999999993</c:v>
                </c:pt>
                <c:pt idx="573">
                  <c:v>0.21839999999999993</c:v>
                </c:pt>
                <c:pt idx="574">
                  <c:v>0.20709999999999984</c:v>
                </c:pt>
                <c:pt idx="575">
                  <c:v>0.21209999999999973</c:v>
                </c:pt>
                <c:pt idx="576">
                  <c:v>0.14230000000000009</c:v>
                </c:pt>
                <c:pt idx="577">
                  <c:v>0.15949999999999998</c:v>
                </c:pt>
                <c:pt idx="578">
                  <c:v>0.13339999999999996</c:v>
                </c:pt>
                <c:pt idx="579">
                  <c:v>0.13339999999999996</c:v>
                </c:pt>
                <c:pt idx="580">
                  <c:v>0.13339999999999996</c:v>
                </c:pt>
                <c:pt idx="581">
                  <c:v>0.1342000000000001</c:v>
                </c:pt>
                <c:pt idx="582">
                  <c:v>0.11929999999999996</c:v>
                </c:pt>
                <c:pt idx="583">
                  <c:v>0.12729999999999997</c:v>
                </c:pt>
                <c:pt idx="584">
                  <c:v>9.8400000000000043E-2</c:v>
                </c:pt>
                <c:pt idx="585">
                  <c:v>9.8099999999999854E-2</c:v>
                </c:pt>
                <c:pt idx="586">
                  <c:v>9.8099999999999854E-2</c:v>
                </c:pt>
                <c:pt idx="587">
                  <c:v>9.8099999999999854E-2</c:v>
                </c:pt>
                <c:pt idx="588">
                  <c:v>6.1699999999999866E-2</c:v>
                </c:pt>
                <c:pt idx="589">
                  <c:v>3.6899999999999933E-2</c:v>
                </c:pt>
                <c:pt idx="590">
                  <c:v>2.0999999999999908E-3</c:v>
                </c:pt>
                <c:pt idx="591">
                  <c:v>3.1199999999999894E-2</c:v>
                </c:pt>
                <c:pt idx="592">
                  <c:v>7.7500000000000124E-2</c:v>
                </c:pt>
                <c:pt idx="593">
                  <c:v>7.7500000000000124E-2</c:v>
                </c:pt>
                <c:pt idx="594">
                  <c:v>7.7500000000000124E-2</c:v>
                </c:pt>
                <c:pt idx="595">
                  <c:v>6.1000000000000165E-2</c:v>
                </c:pt>
                <c:pt idx="596">
                  <c:v>4.3200000000000127E-2</c:v>
                </c:pt>
                <c:pt idx="597">
                  <c:v>1.6000000000000014E-2</c:v>
                </c:pt>
                <c:pt idx="598">
                  <c:v>9.9999999999988987E-4</c:v>
                </c:pt>
                <c:pt idx="599">
                  <c:v>1.9000000000000128E-3</c:v>
                </c:pt>
                <c:pt idx="600">
                  <c:v>1.9000000000000128E-3</c:v>
                </c:pt>
                <c:pt idx="601">
                  <c:v>1.9000000000000128E-3</c:v>
                </c:pt>
                <c:pt idx="602">
                  <c:v>-4.0000000000000036E-3</c:v>
                </c:pt>
                <c:pt idx="603">
                  <c:v>-5.1199999999999912E-2</c:v>
                </c:pt>
                <c:pt idx="604">
                  <c:v>-2.0599999999999952E-2</c:v>
                </c:pt>
                <c:pt idx="605">
                  <c:v>-2.5500000000000078E-2</c:v>
                </c:pt>
                <c:pt idx="606">
                  <c:v>-7.9000000000000181E-3</c:v>
                </c:pt>
                <c:pt idx="607">
                  <c:v>-7.9000000000000181E-3</c:v>
                </c:pt>
                <c:pt idx="608">
                  <c:v>-7.9000000000000181E-3</c:v>
                </c:pt>
                <c:pt idx="609">
                  <c:v>-7.9000000000000181E-3</c:v>
                </c:pt>
                <c:pt idx="610">
                  <c:v>5.3000000000000824E-3</c:v>
                </c:pt>
                <c:pt idx="611">
                  <c:v>3.3800000000000052E-2</c:v>
                </c:pt>
                <c:pt idx="612">
                  <c:v>3.2599999999999962E-2</c:v>
                </c:pt>
                <c:pt idx="613">
                  <c:v>2.0000000000000018E-2</c:v>
                </c:pt>
                <c:pt idx="614">
                  <c:v>2.0000000000000018E-2</c:v>
                </c:pt>
                <c:pt idx="615">
                  <c:v>2.0000000000000018E-2</c:v>
                </c:pt>
                <c:pt idx="616">
                  <c:v>5.0999999999999934E-2</c:v>
                </c:pt>
                <c:pt idx="617">
                  <c:v>5.5600000000000094E-2</c:v>
                </c:pt>
                <c:pt idx="618">
                  <c:v>6.4300000000000024E-2</c:v>
                </c:pt>
                <c:pt idx="619">
                  <c:v>5.2300000000000013E-2</c:v>
                </c:pt>
                <c:pt idx="620">
                  <c:v>9.5899999999999874E-2</c:v>
                </c:pt>
                <c:pt idx="621">
                  <c:v>9.5899999999999874E-2</c:v>
                </c:pt>
                <c:pt idx="622">
                  <c:v>9.5899999999999874E-2</c:v>
                </c:pt>
                <c:pt idx="623">
                  <c:v>8.7399999999999922E-2</c:v>
                </c:pt>
                <c:pt idx="624">
                  <c:v>7.649999999999979E-2</c:v>
                </c:pt>
                <c:pt idx="625">
                  <c:v>3.400000000000003E-2</c:v>
                </c:pt>
                <c:pt idx="626">
                  <c:v>4.6200000000000019E-2</c:v>
                </c:pt>
                <c:pt idx="627">
                  <c:v>3.8499999999999979E-2</c:v>
                </c:pt>
                <c:pt idx="628">
                  <c:v>3.8499999999999979E-2</c:v>
                </c:pt>
                <c:pt idx="629">
                  <c:v>3.8499999999999979E-2</c:v>
                </c:pt>
                <c:pt idx="630">
                  <c:v>4.5499999999999874E-2</c:v>
                </c:pt>
                <c:pt idx="631">
                  <c:v>2.0000000000000018E-2</c:v>
                </c:pt>
                <c:pt idx="632">
                  <c:v>5.7700000000000085E-2</c:v>
                </c:pt>
                <c:pt idx="633">
                  <c:v>3.6599999999999966E-2</c:v>
                </c:pt>
                <c:pt idx="634">
                  <c:v>4.8599999999999977E-2</c:v>
                </c:pt>
                <c:pt idx="635">
                  <c:v>4.8599999999999977E-2</c:v>
                </c:pt>
                <c:pt idx="636">
                  <c:v>4.8599999999999977E-2</c:v>
                </c:pt>
                <c:pt idx="637">
                  <c:v>4.290000000000016E-2</c:v>
                </c:pt>
                <c:pt idx="638">
                  <c:v>8.9399999999999924E-2</c:v>
                </c:pt>
                <c:pt idx="639">
                  <c:v>0.12119999999999997</c:v>
                </c:pt>
                <c:pt idx="640">
                  <c:v>0.14400000000000013</c:v>
                </c:pt>
                <c:pt idx="641">
                  <c:v>0.12539999999999996</c:v>
                </c:pt>
                <c:pt idx="642">
                  <c:v>0.12539999999999996</c:v>
                </c:pt>
                <c:pt idx="643">
                  <c:v>0.12539999999999996</c:v>
                </c:pt>
                <c:pt idx="644">
                  <c:v>9.6300000000000052E-2</c:v>
                </c:pt>
                <c:pt idx="645">
                  <c:v>0.10949999999999993</c:v>
                </c:pt>
                <c:pt idx="646">
                  <c:v>0.11789999999999989</c:v>
                </c:pt>
                <c:pt idx="647">
                  <c:v>0.12569999999999992</c:v>
                </c:pt>
                <c:pt idx="648">
                  <c:v>0.13760000000000017</c:v>
                </c:pt>
                <c:pt idx="649">
                  <c:v>0.13760000000000017</c:v>
                </c:pt>
                <c:pt idx="650">
                  <c:v>0.13760000000000017</c:v>
                </c:pt>
                <c:pt idx="651">
                  <c:v>0.13760000000000017</c:v>
                </c:pt>
                <c:pt idx="652">
                  <c:v>0.1529999999999998</c:v>
                </c:pt>
                <c:pt idx="653">
                  <c:v>0.15600000000000014</c:v>
                </c:pt>
                <c:pt idx="654">
                  <c:v>0.15189999999999992</c:v>
                </c:pt>
                <c:pt idx="655">
                  <c:v>0.17999999999999994</c:v>
                </c:pt>
                <c:pt idx="656">
                  <c:v>0.17999999999999994</c:v>
                </c:pt>
                <c:pt idx="657">
                  <c:v>0.17999999999999994</c:v>
                </c:pt>
                <c:pt idx="658">
                  <c:v>0.1782999999999999</c:v>
                </c:pt>
                <c:pt idx="659">
                  <c:v>0.16629999999999989</c:v>
                </c:pt>
                <c:pt idx="660">
                  <c:v>0.18249999999999988</c:v>
                </c:pt>
                <c:pt idx="661">
                  <c:v>0.18829999999999991</c:v>
                </c:pt>
                <c:pt idx="662">
                  <c:v>0.17670000000000008</c:v>
                </c:pt>
                <c:pt idx="663">
                  <c:v>0.17670000000000008</c:v>
                </c:pt>
                <c:pt idx="664">
                  <c:v>0.17670000000000008</c:v>
                </c:pt>
                <c:pt idx="665">
                  <c:v>0.19850000000000012</c:v>
                </c:pt>
                <c:pt idx="666">
                  <c:v>0.19700000000000006</c:v>
                </c:pt>
                <c:pt idx="667">
                  <c:v>0.17390000000000017</c:v>
                </c:pt>
                <c:pt idx="668">
                  <c:v>0.16710000000000003</c:v>
                </c:pt>
                <c:pt idx="669">
                  <c:v>0.15829999999999989</c:v>
                </c:pt>
                <c:pt idx="670">
                  <c:v>0.15829999999999989</c:v>
                </c:pt>
                <c:pt idx="671">
                  <c:v>0.15829999999999989</c:v>
                </c:pt>
                <c:pt idx="672">
                  <c:v>0.19479999999999986</c:v>
                </c:pt>
                <c:pt idx="673">
                  <c:v>0.2339</c:v>
                </c:pt>
                <c:pt idx="674">
                  <c:v>0.21970000000000001</c:v>
                </c:pt>
                <c:pt idx="675">
                  <c:v>0.25009999999999999</c:v>
                </c:pt>
                <c:pt idx="676">
                  <c:v>0.26750000000000007</c:v>
                </c:pt>
                <c:pt idx="677">
                  <c:v>0.26750000000000007</c:v>
                </c:pt>
                <c:pt idx="678">
                  <c:v>0.26750000000000007</c:v>
                </c:pt>
                <c:pt idx="679">
                  <c:v>0.26750000000000007</c:v>
                </c:pt>
                <c:pt idx="680">
                  <c:v>0.27239999999999998</c:v>
                </c:pt>
                <c:pt idx="681">
                  <c:v>0.25</c:v>
                </c:pt>
                <c:pt idx="682">
                  <c:v>0.22720000000000007</c:v>
                </c:pt>
                <c:pt idx="683">
                  <c:v>0.2206999999999999</c:v>
                </c:pt>
                <c:pt idx="684">
                  <c:v>0.2206999999999999</c:v>
                </c:pt>
                <c:pt idx="685">
                  <c:v>0.2206999999999999</c:v>
                </c:pt>
                <c:pt idx="686">
                  <c:v>0.21729999999999983</c:v>
                </c:pt>
                <c:pt idx="687">
                  <c:v>0.18649999999999989</c:v>
                </c:pt>
                <c:pt idx="688">
                  <c:v>0.1691999999999998</c:v>
                </c:pt>
                <c:pt idx="689">
                  <c:v>0.16769999999999996</c:v>
                </c:pt>
                <c:pt idx="690">
                  <c:v>0.14290000000000003</c:v>
                </c:pt>
                <c:pt idx="691">
                  <c:v>0.14290000000000003</c:v>
                </c:pt>
                <c:pt idx="692">
                  <c:v>0.14290000000000003</c:v>
                </c:pt>
                <c:pt idx="693">
                  <c:v>0.14170000000000016</c:v>
                </c:pt>
                <c:pt idx="694">
                  <c:v>0.15949999999999998</c:v>
                </c:pt>
                <c:pt idx="695">
                  <c:v>0.13950000000000018</c:v>
                </c:pt>
                <c:pt idx="696">
                  <c:v>0.13950000000000018</c:v>
                </c:pt>
                <c:pt idx="697">
                  <c:v>0.16389999999999993</c:v>
                </c:pt>
                <c:pt idx="698">
                  <c:v>0.16389999999999993</c:v>
                </c:pt>
                <c:pt idx="699">
                  <c:v>0.16389999999999993</c:v>
                </c:pt>
                <c:pt idx="700">
                  <c:v>0.21889999999999987</c:v>
                </c:pt>
                <c:pt idx="701">
                  <c:v>0.17769999999999997</c:v>
                </c:pt>
                <c:pt idx="702">
                  <c:v>0.20189999999999997</c:v>
                </c:pt>
                <c:pt idx="703">
                  <c:v>0.21799999999999997</c:v>
                </c:pt>
                <c:pt idx="704">
                  <c:v>0.22140000000000004</c:v>
                </c:pt>
                <c:pt idx="705">
                  <c:v>0.22140000000000004</c:v>
                </c:pt>
                <c:pt idx="706">
                  <c:v>0.22140000000000004</c:v>
                </c:pt>
                <c:pt idx="707">
                  <c:v>0.20599999999999996</c:v>
                </c:pt>
                <c:pt idx="708">
                  <c:v>0.18989999999999996</c:v>
                </c:pt>
                <c:pt idx="709">
                  <c:v>0.17810000000000015</c:v>
                </c:pt>
                <c:pt idx="710">
                  <c:v>0.23400000000000021</c:v>
                </c:pt>
                <c:pt idx="711">
                  <c:v>0.21890000000000009</c:v>
                </c:pt>
                <c:pt idx="712">
                  <c:v>0.21890000000000009</c:v>
                </c:pt>
                <c:pt idx="713">
                  <c:v>0.21890000000000009</c:v>
                </c:pt>
                <c:pt idx="714">
                  <c:v>0.24499999999999988</c:v>
                </c:pt>
                <c:pt idx="715">
                  <c:v>0.25770000000000004</c:v>
                </c:pt>
                <c:pt idx="716">
                  <c:v>0.28820000000000001</c:v>
                </c:pt>
                <c:pt idx="717">
                  <c:v>0.29360000000000008</c:v>
                </c:pt>
                <c:pt idx="718">
                  <c:v>0.28770000000000007</c:v>
                </c:pt>
                <c:pt idx="719">
                  <c:v>0.28770000000000007</c:v>
                </c:pt>
                <c:pt idx="720">
                  <c:v>0.28770000000000007</c:v>
                </c:pt>
                <c:pt idx="721">
                  <c:v>0.2770999999999999</c:v>
                </c:pt>
                <c:pt idx="722">
                  <c:v>0.27859999999999996</c:v>
                </c:pt>
                <c:pt idx="723">
                  <c:v>0.27859999999999996</c:v>
                </c:pt>
                <c:pt idx="724">
                  <c:v>0.26340000000000008</c:v>
                </c:pt>
                <c:pt idx="725">
                  <c:v>0.29400000000000004</c:v>
                </c:pt>
                <c:pt idx="726">
                  <c:v>0.29400000000000004</c:v>
                </c:pt>
                <c:pt idx="727">
                  <c:v>0.29400000000000004</c:v>
                </c:pt>
                <c:pt idx="728">
                  <c:v>0.31350000000000011</c:v>
                </c:pt>
                <c:pt idx="729">
                  <c:v>0.34840000000000004</c:v>
                </c:pt>
                <c:pt idx="730">
                  <c:v>0.34840000000000004</c:v>
                </c:pt>
                <c:pt idx="731">
                  <c:v>0.30810000000000004</c:v>
                </c:pt>
                <c:pt idx="732">
                  <c:v>0.26350000000000007</c:v>
                </c:pt>
                <c:pt idx="733">
                  <c:v>0.26350000000000007</c:v>
                </c:pt>
                <c:pt idx="734">
                  <c:v>0.26350000000000007</c:v>
                </c:pt>
                <c:pt idx="735">
                  <c:v>0.26449999999999996</c:v>
                </c:pt>
                <c:pt idx="736">
                  <c:v>0.2773000000000001</c:v>
                </c:pt>
                <c:pt idx="737">
                  <c:v>0.29319999999999991</c:v>
                </c:pt>
                <c:pt idx="738">
                  <c:v>0.27600000000000002</c:v>
                </c:pt>
                <c:pt idx="739">
                  <c:v>0.24940000000000007</c:v>
                </c:pt>
                <c:pt idx="740">
                  <c:v>0.24940000000000007</c:v>
                </c:pt>
                <c:pt idx="741">
                  <c:v>0.24940000000000007</c:v>
                </c:pt>
                <c:pt idx="742">
                  <c:v>0.26160000000000005</c:v>
                </c:pt>
                <c:pt idx="743">
                  <c:v>0.24089999999999989</c:v>
                </c:pt>
                <c:pt idx="744">
                  <c:v>0.22939999999999983</c:v>
                </c:pt>
                <c:pt idx="745">
                  <c:v>0.2416999999999998</c:v>
                </c:pt>
                <c:pt idx="746">
                  <c:v>0.26229999999999998</c:v>
                </c:pt>
                <c:pt idx="747">
                  <c:v>0.26229999999999998</c:v>
                </c:pt>
                <c:pt idx="748">
                  <c:v>0.26229999999999998</c:v>
                </c:pt>
                <c:pt idx="749">
                  <c:v>0.26229999999999998</c:v>
                </c:pt>
                <c:pt idx="750">
                  <c:v>0.24390000000000001</c:v>
                </c:pt>
                <c:pt idx="751">
                  <c:v>0.2407999999999999</c:v>
                </c:pt>
                <c:pt idx="752">
                  <c:v>0.21879999999999988</c:v>
                </c:pt>
                <c:pt idx="753">
                  <c:v>0.18920000000000003</c:v>
                </c:pt>
                <c:pt idx="754">
                  <c:v>0.18920000000000003</c:v>
                </c:pt>
                <c:pt idx="755">
                  <c:v>0.18920000000000003</c:v>
                </c:pt>
                <c:pt idx="756">
                  <c:v>0.16710000000000003</c:v>
                </c:pt>
                <c:pt idx="757">
                  <c:v>0.19369999999999998</c:v>
                </c:pt>
                <c:pt idx="758">
                  <c:v>0.17110000000000003</c:v>
                </c:pt>
                <c:pt idx="759">
                  <c:v>0.17279999999999984</c:v>
                </c:pt>
                <c:pt idx="760">
                  <c:v>0.19359999999999999</c:v>
                </c:pt>
                <c:pt idx="761">
                  <c:v>0.19359999999999999</c:v>
                </c:pt>
                <c:pt idx="762">
                  <c:v>0.19359999999999999</c:v>
                </c:pt>
                <c:pt idx="763">
                  <c:v>0.17419999999999991</c:v>
                </c:pt>
                <c:pt idx="764">
                  <c:v>0.19009999999999994</c:v>
                </c:pt>
                <c:pt idx="765">
                  <c:v>0.2077</c:v>
                </c:pt>
                <c:pt idx="766">
                  <c:v>0.19700000000000006</c:v>
                </c:pt>
                <c:pt idx="767">
                  <c:v>0.18229999999999991</c:v>
                </c:pt>
                <c:pt idx="768">
                  <c:v>0.18229999999999991</c:v>
                </c:pt>
                <c:pt idx="769">
                  <c:v>0.18229999999999991</c:v>
                </c:pt>
                <c:pt idx="770">
                  <c:v>0.1765000000000001</c:v>
                </c:pt>
                <c:pt idx="771">
                  <c:v>0.17720000000000002</c:v>
                </c:pt>
                <c:pt idx="772">
                  <c:v>0.18959999999999999</c:v>
                </c:pt>
                <c:pt idx="773">
                  <c:v>0.17349999999999999</c:v>
                </c:pt>
                <c:pt idx="774">
                  <c:v>0.15690000000000004</c:v>
                </c:pt>
                <c:pt idx="775">
                  <c:v>0.15690000000000004</c:v>
                </c:pt>
                <c:pt idx="776">
                  <c:v>0.15690000000000004</c:v>
                </c:pt>
                <c:pt idx="777">
                  <c:v>0.15690000000000004</c:v>
                </c:pt>
                <c:pt idx="778">
                  <c:v>0.14939999999999998</c:v>
                </c:pt>
                <c:pt idx="779">
                  <c:v>0.14420000000000011</c:v>
                </c:pt>
                <c:pt idx="780">
                  <c:v>0.12600000000000011</c:v>
                </c:pt>
                <c:pt idx="781">
                  <c:v>0.11699999999999999</c:v>
                </c:pt>
                <c:pt idx="782">
                  <c:v>0.11699999999999999</c:v>
                </c:pt>
                <c:pt idx="783">
                  <c:v>0.11699999999999999</c:v>
                </c:pt>
                <c:pt idx="784">
                  <c:v>0.12290000000000001</c:v>
                </c:pt>
                <c:pt idx="785">
                  <c:v>0.12729999999999997</c:v>
                </c:pt>
                <c:pt idx="786">
                  <c:v>0.17239999999999989</c:v>
                </c:pt>
                <c:pt idx="787">
                  <c:v>0.19919999999999982</c:v>
                </c:pt>
                <c:pt idx="788">
                  <c:v>0.23560000000000003</c:v>
                </c:pt>
                <c:pt idx="789">
                  <c:v>0.23560000000000003</c:v>
                </c:pt>
                <c:pt idx="790">
                  <c:v>0.23560000000000003</c:v>
                </c:pt>
                <c:pt idx="791">
                  <c:v>0.26029999999999998</c:v>
                </c:pt>
                <c:pt idx="792">
                  <c:v>0.29989999999999994</c:v>
                </c:pt>
                <c:pt idx="793">
                  <c:v>0.35960000000000003</c:v>
                </c:pt>
                <c:pt idx="794">
                  <c:v>0.31469999999999998</c:v>
                </c:pt>
                <c:pt idx="795">
                  <c:v>0.25609999999999999</c:v>
                </c:pt>
                <c:pt idx="796">
                  <c:v>0.25609999999999999</c:v>
                </c:pt>
                <c:pt idx="797">
                  <c:v>0.25609999999999999</c:v>
                </c:pt>
                <c:pt idx="798">
                  <c:v>0.15969999999999995</c:v>
                </c:pt>
                <c:pt idx="799">
                  <c:v>0.26880000000000004</c:v>
                </c:pt>
                <c:pt idx="800">
                  <c:v>0.35000000000000009</c:v>
                </c:pt>
                <c:pt idx="801">
                  <c:v>0.32320000000000004</c:v>
                </c:pt>
                <c:pt idx="802">
                  <c:v>0.47000000000000003</c:v>
                </c:pt>
                <c:pt idx="803">
                  <c:v>0.47000000000000003</c:v>
                </c:pt>
                <c:pt idx="804">
                  <c:v>0.47000000000000003</c:v>
                </c:pt>
                <c:pt idx="805">
                  <c:v>0.35829999999999995</c:v>
                </c:pt>
                <c:pt idx="806">
                  <c:v>0.58590000000000009</c:v>
                </c:pt>
                <c:pt idx="807">
                  <c:v>0.65780000000000005</c:v>
                </c:pt>
                <c:pt idx="808">
                  <c:v>0.68970000000000009</c:v>
                </c:pt>
                <c:pt idx="809">
                  <c:v>0.53200000000000003</c:v>
                </c:pt>
                <c:pt idx="810">
                  <c:v>0.53200000000000003</c:v>
                </c:pt>
                <c:pt idx="811">
                  <c:v>0.53200000000000003</c:v>
                </c:pt>
                <c:pt idx="812">
                  <c:v>0.47399999999999998</c:v>
                </c:pt>
                <c:pt idx="813">
                  <c:v>0.47510000000000002</c:v>
                </c:pt>
                <c:pt idx="814">
                  <c:v>0.53739999999999988</c:v>
                </c:pt>
                <c:pt idx="815">
                  <c:v>0.55200000000000005</c:v>
                </c:pt>
                <c:pt idx="816">
                  <c:v>0.43279999999999996</c:v>
                </c:pt>
                <c:pt idx="817">
                  <c:v>0.43279999999999996</c:v>
                </c:pt>
                <c:pt idx="818">
                  <c:v>0.43279999999999996</c:v>
                </c:pt>
                <c:pt idx="819">
                  <c:v>0.49830000000000008</c:v>
                </c:pt>
                <c:pt idx="820">
                  <c:v>0.42399999999999999</c:v>
                </c:pt>
                <c:pt idx="821">
                  <c:v>0.37710000000000005</c:v>
                </c:pt>
                <c:pt idx="822">
                  <c:v>0.37149999999999994</c:v>
                </c:pt>
                <c:pt idx="823">
                  <c:v>0.3659</c:v>
                </c:pt>
                <c:pt idx="824">
                  <c:v>0.3659</c:v>
                </c:pt>
                <c:pt idx="825">
                  <c:v>0.3659</c:v>
                </c:pt>
                <c:pt idx="826">
                  <c:v>0.40759999999999996</c:v>
                </c:pt>
                <c:pt idx="827">
                  <c:v>0.45210000000000006</c:v>
                </c:pt>
                <c:pt idx="828">
                  <c:v>0.5202</c:v>
                </c:pt>
                <c:pt idx="829">
                  <c:v>0.49369999999999997</c:v>
                </c:pt>
                <c:pt idx="830">
                  <c:v>0.49369999999999997</c:v>
                </c:pt>
                <c:pt idx="831">
                  <c:v>0.49369999999999997</c:v>
                </c:pt>
                <c:pt idx="832">
                  <c:v>0.49369999999999997</c:v>
                </c:pt>
                <c:pt idx="833">
                  <c:v>0.52610000000000001</c:v>
                </c:pt>
                <c:pt idx="834">
                  <c:v>0.53300000000000003</c:v>
                </c:pt>
                <c:pt idx="835">
                  <c:v>0.43470000000000009</c:v>
                </c:pt>
                <c:pt idx="836">
                  <c:v>0.42010000000000003</c:v>
                </c:pt>
                <c:pt idx="837">
                  <c:v>0.43980000000000008</c:v>
                </c:pt>
                <c:pt idx="838">
                  <c:v>0.43980000000000008</c:v>
                </c:pt>
                <c:pt idx="839">
                  <c:v>0.43980000000000008</c:v>
                </c:pt>
                <c:pt idx="840">
                  <c:v>0.40369999999999995</c:v>
                </c:pt>
                <c:pt idx="841">
                  <c:v>0.36570000000000003</c:v>
                </c:pt>
                <c:pt idx="842">
                  <c:v>0.40570000000000001</c:v>
                </c:pt>
                <c:pt idx="843">
                  <c:v>0.38240000000000007</c:v>
                </c:pt>
                <c:pt idx="844">
                  <c:v>0.37629999999999997</c:v>
                </c:pt>
                <c:pt idx="845">
                  <c:v>0.37629999999999997</c:v>
                </c:pt>
                <c:pt idx="846">
                  <c:v>0.37629999999999997</c:v>
                </c:pt>
                <c:pt idx="847">
                  <c:v>0.43819999999999998</c:v>
                </c:pt>
                <c:pt idx="848">
                  <c:v>0.4017</c:v>
                </c:pt>
                <c:pt idx="849">
                  <c:v>0.42549999999999999</c:v>
                </c:pt>
                <c:pt idx="850">
                  <c:v>0.44369999999999998</c:v>
                </c:pt>
                <c:pt idx="851">
                  <c:v>0.42180000000000001</c:v>
                </c:pt>
                <c:pt idx="852">
                  <c:v>0.42180000000000001</c:v>
                </c:pt>
                <c:pt idx="853">
                  <c:v>0.42180000000000001</c:v>
                </c:pt>
                <c:pt idx="854">
                  <c:v>0.45140000000000002</c:v>
                </c:pt>
                <c:pt idx="855">
                  <c:v>0.47370000000000001</c:v>
                </c:pt>
                <c:pt idx="856">
                  <c:v>0.52459999999999996</c:v>
                </c:pt>
                <c:pt idx="857">
                  <c:v>0.50209999999999999</c:v>
                </c:pt>
                <c:pt idx="858">
                  <c:v>0.52629999999999999</c:v>
                </c:pt>
                <c:pt idx="859">
                  <c:v>0.52629999999999999</c:v>
                </c:pt>
                <c:pt idx="860">
                  <c:v>0.52629999999999999</c:v>
                </c:pt>
                <c:pt idx="861">
                  <c:v>0.53520000000000001</c:v>
                </c:pt>
                <c:pt idx="862">
                  <c:v>0.50619999999999998</c:v>
                </c:pt>
                <c:pt idx="863">
                  <c:v>0.49359999999999993</c:v>
                </c:pt>
                <c:pt idx="864">
                  <c:v>0.4748</c:v>
                </c:pt>
                <c:pt idx="865">
                  <c:v>0.49770000000000003</c:v>
                </c:pt>
                <c:pt idx="866">
                  <c:v>0.49770000000000003</c:v>
                </c:pt>
                <c:pt idx="867">
                  <c:v>0.49770000000000003</c:v>
                </c:pt>
                <c:pt idx="868">
                  <c:v>0.54849999999999999</c:v>
                </c:pt>
                <c:pt idx="869">
                  <c:v>0.52300000000000002</c:v>
                </c:pt>
                <c:pt idx="870">
                  <c:v>0.51680000000000004</c:v>
                </c:pt>
                <c:pt idx="871">
                  <c:v>0.50670000000000004</c:v>
                </c:pt>
                <c:pt idx="872">
                  <c:v>0.49150000000000005</c:v>
                </c:pt>
                <c:pt idx="873">
                  <c:v>0.49150000000000005</c:v>
                </c:pt>
                <c:pt idx="874">
                  <c:v>0.49150000000000005</c:v>
                </c:pt>
                <c:pt idx="875">
                  <c:v>0.49150000000000005</c:v>
                </c:pt>
                <c:pt idx="876">
                  <c:v>0.52480000000000004</c:v>
                </c:pt>
                <c:pt idx="877">
                  <c:v>0.502</c:v>
                </c:pt>
                <c:pt idx="878">
                  <c:v>0.51989999999999992</c:v>
                </c:pt>
                <c:pt idx="879">
                  <c:v>0.49229999999999996</c:v>
                </c:pt>
                <c:pt idx="880">
                  <c:v>0.49229999999999996</c:v>
                </c:pt>
                <c:pt idx="881">
                  <c:v>0.49229999999999996</c:v>
                </c:pt>
                <c:pt idx="882">
                  <c:v>0.50270000000000004</c:v>
                </c:pt>
                <c:pt idx="883">
                  <c:v>0.52290000000000003</c:v>
                </c:pt>
                <c:pt idx="884">
                  <c:v>0.55580000000000007</c:v>
                </c:pt>
                <c:pt idx="885">
                  <c:v>0.62939999999999996</c:v>
                </c:pt>
                <c:pt idx="886">
                  <c:v>0.68890000000000007</c:v>
                </c:pt>
                <c:pt idx="887">
                  <c:v>0.68890000000000007</c:v>
                </c:pt>
                <c:pt idx="888">
                  <c:v>0.68890000000000007</c:v>
                </c:pt>
                <c:pt idx="889">
                  <c:v>0.64910000000000001</c:v>
                </c:pt>
                <c:pt idx="890">
                  <c:v>0.62290000000000001</c:v>
                </c:pt>
                <c:pt idx="891">
                  <c:v>0.55959999999999999</c:v>
                </c:pt>
                <c:pt idx="892">
                  <c:v>0.47230000000000005</c:v>
                </c:pt>
                <c:pt idx="893">
                  <c:v>0.51039999999999996</c:v>
                </c:pt>
                <c:pt idx="894">
                  <c:v>0.51039999999999996</c:v>
                </c:pt>
                <c:pt idx="895">
                  <c:v>0.51039999999999996</c:v>
                </c:pt>
                <c:pt idx="896">
                  <c:v>0.53249999999999997</c:v>
                </c:pt>
                <c:pt idx="897">
                  <c:v>0.55360000000000009</c:v>
                </c:pt>
                <c:pt idx="898">
                  <c:v>0.54279999999999995</c:v>
                </c:pt>
                <c:pt idx="899">
                  <c:v>0.5151</c:v>
                </c:pt>
                <c:pt idx="900">
                  <c:v>0.50819999999999999</c:v>
                </c:pt>
                <c:pt idx="901">
                  <c:v>0.50819999999999999</c:v>
                </c:pt>
                <c:pt idx="902">
                  <c:v>0.50819999999999999</c:v>
                </c:pt>
                <c:pt idx="903">
                  <c:v>0.51680000000000004</c:v>
                </c:pt>
                <c:pt idx="904">
                  <c:v>0.52610000000000001</c:v>
                </c:pt>
                <c:pt idx="905">
                  <c:v>0.49140000000000006</c:v>
                </c:pt>
                <c:pt idx="906">
                  <c:v>0.49990000000000001</c:v>
                </c:pt>
                <c:pt idx="907">
                  <c:v>0.47519999999999996</c:v>
                </c:pt>
                <c:pt idx="908">
                  <c:v>0.47519999999999996</c:v>
                </c:pt>
                <c:pt idx="909">
                  <c:v>0.47519999999999996</c:v>
                </c:pt>
                <c:pt idx="910">
                  <c:v>0.47489999999999999</c:v>
                </c:pt>
                <c:pt idx="911">
                  <c:v>0.50760000000000005</c:v>
                </c:pt>
                <c:pt idx="912">
                  <c:v>0.51549999999999996</c:v>
                </c:pt>
                <c:pt idx="913">
                  <c:v>0.51669999999999994</c:v>
                </c:pt>
                <c:pt idx="914">
                  <c:v>0.51669999999999994</c:v>
                </c:pt>
                <c:pt idx="915">
                  <c:v>0.51669999999999994</c:v>
                </c:pt>
                <c:pt idx="916">
                  <c:v>0.51669999999999994</c:v>
                </c:pt>
                <c:pt idx="917">
                  <c:v>0.51929999999999998</c:v>
                </c:pt>
                <c:pt idx="918">
                  <c:v>0.48300000000000004</c:v>
                </c:pt>
                <c:pt idx="919">
                  <c:v>0.50570000000000004</c:v>
                </c:pt>
                <c:pt idx="920">
                  <c:v>0.46270000000000006</c:v>
                </c:pt>
                <c:pt idx="921">
                  <c:v>0.49180000000000001</c:v>
                </c:pt>
                <c:pt idx="922">
                  <c:v>0.49180000000000001</c:v>
                </c:pt>
                <c:pt idx="923">
                  <c:v>0.49180000000000001</c:v>
                </c:pt>
                <c:pt idx="924">
                  <c:v>0.46749999999999992</c:v>
                </c:pt>
                <c:pt idx="925">
                  <c:v>0.46629999999999994</c:v>
                </c:pt>
                <c:pt idx="926">
                  <c:v>0.47489999999999999</c:v>
                </c:pt>
                <c:pt idx="927">
                  <c:v>0.4718</c:v>
                </c:pt>
                <c:pt idx="928">
                  <c:v>0.48150000000000004</c:v>
                </c:pt>
                <c:pt idx="929">
                  <c:v>0.48150000000000004</c:v>
                </c:pt>
                <c:pt idx="930">
                  <c:v>0.48150000000000004</c:v>
                </c:pt>
                <c:pt idx="931">
                  <c:v>0.46299999999999997</c:v>
                </c:pt>
                <c:pt idx="932">
                  <c:v>0.45930000000000004</c:v>
                </c:pt>
                <c:pt idx="933">
                  <c:v>0.44789999999999996</c:v>
                </c:pt>
                <c:pt idx="934">
                  <c:v>0.42610000000000003</c:v>
                </c:pt>
                <c:pt idx="935">
                  <c:v>0.4415</c:v>
                </c:pt>
                <c:pt idx="936">
                  <c:v>0.4415</c:v>
                </c:pt>
                <c:pt idx="937">
                  <c:v>0.4415</c:v>
                </c:pt>
                <c:pt idx="938">
                  <c:v>0.4637</c:v>
                </c:pt>
                <c:pt idx="939">
                  <c:v>0.44029999999999997</c:v>
                </c:pt>
                <c:pt idx="940">
                  <c:v>0.44320000000000004</c:v>
                </c:pt>
                <c:pt idx="941">
                  <c:v>0.42900000000000005</c:v>
                </c:pt>
                <c:pt idx="942">
                  <c:v>0.42280000000000001</c:v>
                </c:pt>
                <c:pt idx="943">
                  <c:v>0.42280000000000001</c:v>
                </c:pt>
                <c:pt idx="944">
                  <c:v>0.42280000000000001</c:v>
                </c:pt>
                <c:pt idx="945">
                  <c:v>0.44500000000000001</c:v>
                </c:pt>
                <c:pt idx="946">
                  <c:v>0.39960000000000001</c:v>
                </c:pt>
                <c:pt idx="947">
                  <c:v>0.43059999999999998</c:v>
                </c:pt>
                <c:pt idx="948">
                  <c:v>0.42110000000000003</c:v>
                </c:pt>
                <c:pt idx="949">
                  <c:v>0.43499999999999994</c:v>
                </c:pt>
                <c:pt idx="950">
                  <c:v>0.43499999999999994</c:v>
                </c:pt>
                <c:pt idx="951">
                  <c:v>0.43499999999999994</c:v>
                </c:pt>
                <c:pt idx="952">
                  <c:v>0.44450000000000001</c:v>
                </c:pt>
                <c:pt idx="953">
                  <c:v>0.49259999999999993</c:v>
                </c:pt>
                <c:pt idx="954">
                  <c:v>0.51380000000000003</c:v>
                </c:pt>
                <c:pt idx="955">
                  <c:v>0.55790000000000006</c:v>
                </c:pt>
                <c:pt idx="956">
                  <c:v>0.56440000000000001</c:v>
                </c:pt>
                <c:pt idx="957">
                  <c:v>0.56440000000000001</c:v>
                </c:pt>
                <c:pt idx="958">
                  <c:v>0.56440000000000001</c:v>
                </c:pt>
                <c:pt idx="959">
                  <c:v>0.53710000000000002</c:v>
                </c:pt>
                <c:pt idx="960">
                  <c:v>0.52559999999999996</c:v>
                </c:pt>
                <c:pt idx="961">
                  <c:v>0.54100000000000004</c:v>
                </c:pt>
                <c:pt idx="962">
                  <c:v>0.50980000000000003</c:v>
                </c:pt>
                <c:pt idx="963">
                  <c:v>0.48499999999999999</c:v>
                </c:pt>
                <c:pt idx="964">
                  <c:v>0.48499999999999999</c:v>
                </c:pt>
                <c:pt idx="965">
                  <c:v>0.48499999999999999</c:v>
                </c:pt>
                <c:pt idx="966">
                  <c:v>0.50290000000000001</c:v>
                </c:pt>
                <c:pt idx="967">
                  <c:v>0.53420000000000001</c:v>
                </c:pt>
                <c:pt idx="968">
                  <c:v>0.53800000000000003</c:v>
                </c:pt>
                <c:pt idx="969">
                  <c:v>0.59389999999999998</c:v>
                </c:pt>
                <c:pt idx="970">
                  <c:v>0.59409999999999996</c:v>
                </c:pt>
                <c:pt idx="971">
                  <c:v>0.59409999999999996</c:v>
                </c:pt>
                <c:pt idx="972">
                  <c:v>0.59409999999999996</c:v>
                </c:pt>
                <c:pt idx="973">
                  <c:v>0.57389999999999997</c:v>
                </c:pt>
                <c:pt idx="974">
                  <c:v>0.53800000000000003</c:v>
                </c:pt>
                <c:pt idx="975">
                  <c:v>0.51480000000000004</c:v>
                </c:pt>
                <c:pt idx="976">
                  <c:v>0.50770000000000004</c:v>
                </c:pt>
                <c:pt idx="977">
                  <c:v>0.57519999999999993</c:v>
                </c:pt>
                <c:pt idx="978">
                  <c:v>0.57519999999999993</c:v>
                </c:pt>
                <c:pt idx="979">
                  <c:v>0.57519999999999993</c:v>
                </c:pt>
                <c:pt idx="980">
                  <c:v>0.57519999999999993</c:v>
                </c:pt>
                <c:pt idx="981">
                  <c:v>0.53799999999999992</c:v>
                </c:pt>
                <c:pt idx="982">
                  <c:v>0.5532999999999999</c:v>
                </c:pt>
                <c:pt idx="983">
                  <c:v>0.5383</c:v>
                </c:pt>
                <c:pt idx="984">
                  <c:v>0.53879999999999995</c:v>
                </c:pt>
                <c:pt idx="985">
                  <c:v>0.53879999999999995</c:v>
                </c:pt>
                <c:pt idx="986">
                  <c:v>0.53879999999999995</c:v>
                </c:pt>
                <c:pt idx="987">
                  <c:v>0.5353</c:v>
                </c:pt>
                <c:pt idx="988">
                  <c:v>0.53989999999999994</c:v>
                </c:pt>
                <c:pt idx="989">
                  <c:v>0.55989999999999995</c:v>
                </c:pt>
                <c:pt idx="990">
                  <c:v>0.55369999999999997</c:v>
                </c:pt>
                <c:pt idx="991">
                  <c:v>0.55459999999999998</c:v>
                </c:pt>
                <c:pt idx="992">
                  <c:v>0.55459999999999998</c:v>
                </c:pt>
                <c:pt idx="993">
                  <c:v>0.55459999999999998</c:v>
                </c:pt>
                <c:pt idx="994">
                  <c:v>0.52869999999999995</c:v>
                </c:pt>
                <c:pt idx="995">
                  <c:v>0.53569999999999995</c:v>
                </c:pt>
                <c:pt idx="996">
                  <c:v>0.53370000000000006</c:v>
                </c:pt>
                <c:pt idx="997">
                  <c:v>0.53310000000000002</c:v>
                </c:pt>
                <c:pt idx="998">
                  <c:v>0.52549999999999997</c:v>
                </c:pt>
                <c:pt idx="999">
                  <c:v>0.52549999999999997</c:v>
                </c:pt>
                <c:pt idx="1000">
                  <c:v>0.52549999999999997</c:v>
                </c:pt>
                <c:pt idx="1001">
                  <c:v>0.52780000000000005</c:v>
                </c:pt>
                <c:pt idx="1002">
                  <c:v>0.52649999999999997</c:v>
                </c:pt>
                <c:pt idx="1003">
                  <c:v>0.55700000000000005</c:v>
                </c:pt>
                <c:pt idx="1004">
                  <c:v>0.5504</c:v>
                </c:pt>
                <c:pt idx="1005">
                  <c:v>0.5716</c:v>
                </c:pt>
                <c:pt idx="1006">
                  <c:v>0.5716</c:v>
                </c:pt>
                <c:pt idx="1007">
                  <c:v>0.5716</c:v>
                </c:pt>
                <c:pt idx="1008">
                  <c:v>0.63700000000000001</c:v>
                </c:pt>
                <c:pt idx="1009">
                  <c:v>0.58860000000000001</c:v>
                </c:pt>
                <c:pt idx="1010">
                  <c:v>0.63610000000000011</c:v>
                </c:pt>
                <c:pt idx="1011">
                  <c:v>0.63440000000000007</c:v>
                </c:pt>
                <c:pt idx="1012">
                  <c:v>0.62080000000000002</c:v>
                </c:pt>
                <c:pt idx="1013">
                  <c:v>0.62080000000000002</c:v>
                </c:pt>
                <c:pt idx="1014">
                  <c:v>0.62080000000000002</c:v>
                </c:pt>
                <c:pt idx="1015">
                  <c:v>0.62080000000000002</c:v>
                </c:pt>
                <c:pt idx="1016">
                  <c:v>0.58819999999999995</c:v>
                </c:pt>
                <c:pt idx="1017">
                  <c:v>0.58660000000000001</c:v>
                </c:pt>
                <c:pt idx="1018">
                  <c:v>0.59319999999999995</c:v>
                </c:pt>
                <c:pt idx="1019">
                  <c:v>0.60250000000000004</c:v>
                </c:pt>
                <c:pt idx="1020">
                  <c:v>0.60250000000000004</c:v>
                </c:pt>
                <c:pt idx="1021">
                  <c:v>0.60250000000000004</c:v>
                </c:pt>
                <c:pt idx="1022">
                  <c:v>0.62390000000000001</c:v>
                </c:pt>
                <c:pt idx="1023">
                  <c:v>0.64259999999999995</c:v>
                </c:pt>
                <c:pt idx="1024">
                  <c:v>0.6754</c:v>
                </c:pt>
                <c:pt idx="1025">
                  <c:v>0.70289999999999997</c:v>
                </c:pt>
                <c:pt idx="1026">
                  <c:v>0.6875</c:v>
                </c:pt>
                <c:pt idx="1027">
                  <c:v>0.6875</c:v>
                </c:pt>
                <c:pt idx="1028">
                  <c:v>0.6875</c:v>
                </c:pt>
                <c:pt idx="1029">
                  <c:v>0.65160000000000007</c:v>
                </c:pt>
                <c:pt idx="1030">
                  <c:v>0.62229999999999996</c:v>
                </c:pt>
                <c:pt idx="1031">
                  <c:v>0.62440000000000007</c:v>
                </c:pt>
                <c:pt idx="1032">
                  <c:v>0.67639999999999989</c:v>
                </c:pt>
                <c:pt idx="1033">
                  <c:v>0.72120000000000006</c:v>
                </c:pt>
                <c:pt idx="1034">
                  <c:v>0.72120000000000006</c:v>
                </c:pt>
                <c:pt idx="1035">
                  <c:v>0.72120000000000006</c:v>
                </c:pt>
                <c:pt idx="1036">
                  <c:v>0.68890000000000007</c:v>
                </c:pt>
                <c:pt idx="1037">
                  <c:v>0.73299999999999998</c:v>
                </c:pt>
                <c:pt idx="1038">
                  <c:v>0.61820000000000008</c:v>
                </c:pt>
                <c:pt idx="1039">
                  <c:v>0.61820000000000008</c:v>
                </c:pt>
                <c:pt idx="1040">
                  <c:v>0.66579999999999995</c:v>
                </c:pt>
                <c:pt idx="1041">
                  <c:v>0.66579999999999995</c:v>
                </c:pt>
                <c:pt idx="1042">
                  <c:v>0.66579999999999995</c:v>
                </c:pt>
                <c:pt idx="1043">
                  <c:v>0.75290000000000001</c:v>
                </c:pt>
                <c:pt idx="1044">
                  <c:v>0.77880000000000005</c:v>
                </c:pt>
                <c:pt idx="1045">
                  <c:v>0.79459999999999997</c:v>
                </c:pt>
                <c:pt idx="1046">
                  <c:v>0.70469999999999988</c:v>
                </c:pt>
                <c:pt idx="1047">
                  <c:v>0.71730000000000005</c:v>
                </c:pt>
                <c:pt idx="1048">
                  <c:v>0.71730000000000005</c:v>
                </c:pt>
                <c:pt idx="1049">
                  <c:v>0.71730000000000005</c:v>
                </c:pt>
                <c:pt idx="1050">
                  <c:v>0.72899999999999998</c:v>
                </c:pt>
                <c:pt idx="1051">
                  <c:v>0.68779999999999997</c:v>
                </c:pt>
                <c:pt idx="1052">
                  <c:v>0.69689999999999996</c:v>
                </c:pt>
                <c:pt idx="1053">
                  <c:v>0.66810000000000003</c:v>
                </c:pt>
                <c:pt idx="1054">
                  <c:v>0.66700000000000004</c:v>
                </c:pt>
                <c:pt idx="1055">
                  <c:v>0.66700000000000004</c:v>
                </c:pt>
                <c:pt idx="1056">
                  <c:v>0.66700000000000004</c:v>
                </c:pt>
                <c:pt idx="1057">
                  <c:v>0.69430000000000003</c:v>
                </c:pt>
                <c:pt idx="1058">
                  <c:v>0.71970000000000001</c:v>
                </c:pt>
                <c:pt idx="1059">
                  <c:v>0.72330000000000005</c:v>
                </c:pt>
                <c:pt idx="1060">
                  <c:v>0.72330000000000005</c:v>
                </c:pt>
                <c:pt idx="1061">
                  <c:v>0.68490000000000006</c:v>
                </c:pt>
                <c:pt idx="1062">
                  <c:v>0.68490000000000006</c:v>
                </c:pt>
                <c:pt idx="1063">
                  <c:v>0.68490000000000006</c:v>
                </c:pt>
                <c:pt idx="1064">
                  <c:v>0.69040000000000001</c:v>
                </c:pt>
                <c:pt idx="1065">
                  <c:v>0.75980000000000003</c:v>
                </c:pt>
                <c:pt idx="1066">
                  <c:v>0.77760000000000007</c:v>
                </c:pt>
                <c:pt idx="1067">
                  <c:v>0.75770000000000004</c:v>
                </c:pt>
                <c:pt idx="1068">
                  <c:v>0.81519999999999992</c:v>
                </c:pt>
                <c:pt idx="1069">
                  <c:v>0.81519999999999992</c:v>
                </c:pt>
                <c:pt idx="1070">
                  <c:v>0.81519999999999992</c:v>
                </c:pt>
                <c:pt idx="1071">
                  <c:v>0.78199999999999992</c:v>
                </c:pt>
                <c:pt idx="1072">
                  <c:v>0.76710000000000012</c:v>
                </c:pt>
                <c:pt idx="1073">
                  <c:v>0.78730000000000011</c:v>
                </c:pt>
                <c:pt idx="1074">
                  <c:v>0.76939999999999997</c:v>
                </c:pt>
                <c:pt idx="1075">
                  <c:v>0.78139999999999998</c:v>
                </c:pt>
                <c:pt idx="1076">
                  <c:v>0.78139999999999998</c:v>
                </c:pt>
                <c:pt idx="1077">
                  <c:v>0.78139999999999998</c:v>
                </c:pt>
                <c:pt idx="1078">
                  <c:v>0.77810000000000001</c:v>
                </c:pt>
                <c:pt idx="1079">
                  <c:v>0.79500000000000004</c:v>
                </c:pt>
                <c:pt idx="1080">
                  <c:v>0.80130000000000001</c:v>
                </c:pt>
                <c:pt idx="1081">
                  <c:v>0.81189999999999996</c:v>
                </c:pt>
                <c:pt idx="1082">
                  <c:v>0.82520000000000004</c:v>
                </c:pt>
                <c:pt idx="1083">
                  <c:v>0.82520000000000004</c:v>
                </c:pt>
                <c:pt idx="1084">
                  <c:v>0.82520000000000004</c:v>
                </c:pt>
                <c:pt idx="1085">
                  <c:v>0.81359999999999999</c:v>
                </c:pt>
                <c:pt idx="1086">
                  <c:v>0.80349999999999999</c:v>
                </c:pt>
                <c:pt idx="1087">
                  <c:v>0.82609999999999995</c:v>
                </c:pt>
                <c:pt idx="1088">
                  <c:v>0.80420000000000003</c:v>
                </c:pt>
                <c:pt idx="1089">
                  <c:v>0.80420000000000003</c:v>
                </c:pt>
                <c:pt idx="1090">
                  <c:v>0.80420000000000003</c:v>
                </c:pt>
                <c:pt idx="1091">
                  <c:v>0.80420000000000003</c:v>
                </c:pt>
                <c:pt idx="1092">
                  <c:v>0.80420000000000003</c:v>
                </c:pt>
                <c:pt idx="1093">
                  <c:v>0.81140000000000001</c:v>
                </c:pt>
                <c:pt idx="1094">
                  <c:v>0.80200000000000005</c:v>
                </c:pt>
                <c:pt idx="1095">
                  <c:v>0.79210000000000003</c:v>
                </c:pt>
                <c:pt idx="1096">
                  <c:v>0.79210000000000003</c:v>
                </c:pt>
                <c:pt idx="1097">
                  <c:v>0.79210000000000003</c:v>
                </c:pt>
                <c:pt idx="1098">
                  <c:v>0.79210000000000003</c:v>
                </c:pt>
                <c:pt idx="1099">
                  <c:v>0.8</c:v>
                </c:pt>
                <c:pt idx="1100">
                  <c:v>0.83379999999999999</c:v>
                </c:pt>
                <c:pt idx="1101">
                  <c:v>0.89860000000000007</c:v>
                </c:pt>
                <c:pt idx="1102">
                  <c:v>0.94259999999999988</c:v>
                </c:pt>
                <c:pt idx="1103">
                  <c:v>0.98239999999999994</c:v>
                </c:pt>
                <c:pt idx="1104">
                  <c:v>0.98239999999999994</c:v>
                </c:pt>
                <c:pt idx="1105">
                  <c:v>0.98239999999999994</c:v>
                </c:pt>
                <c:pt idx="1106">
                  <c:v>1.0010999999999999</c:v>
                </c:pt>
                <c:pt idx="1107">
                  <c:v>0.98419999999999996</c:v>
                </c:pt>
                <c:pt idx="1108">
                  <c:v>0.94019999999999992</c:v>
                </c:pt>
                <c:pt idx="1109">
                  <c:v>0.99019999999999997</c:v>
                </c:pt>
                <c:pt idx="1110">
                  <c:v>0.9504999999999999</c:v>
                </c:pt>
                <c:pt idx="1111">
                  <c:v>0.9504999999999999</c:v>
                </c:pt>
                <c:pt idx="1112">
                  <c:v>0.9504999999999999</c:v>
                </c:pt>
                <c:pt idx="1113">
                  <c:v>0.9504999999999999</c:v>
                </c:pt>
                <c:pt idx="1114">
                  <c:v>0.95760000000000001</c:v>
                </c:pt>
                <c:pt idx="1115">
                  <c:v>0.95320000000000005</c:v>
                </c:pt>
                <c:pt idx="1116">
                  <c:v>0.98689999999999989</c:v>
                </c:pt>
                <c:pt idx="1117">
                  <c:v>0.9645999999999999</c:v>
                </c:pt>
                <c:pt idx="1118">
                  <c:v>0.9645999999999999</c:v>
                </c:pt>
                <c:pt idx="1119">
                  <c:v>0.9645999999999999</c:v>
                </c:pt>
                <c:pt idx="1120">
                  <c:v>0.91460000000000008</c:v>
                </c:pt>
                <c:pt idx="1121">
                  <c:v>0.91359999999999997</c:v>
                </c:pt>
                <c:pt idx="1122">
                  <c:v>0.89700000000000002</c:v>
                </c:pt>
                <c:pt idx="1123">
                  <c:v>0.92769999999999997</c:v>
                </c:pt>
                <c:pt idx="1124">
                  <c:v>0.95619999999999994</c:v>
                </c:pt>
                <c:pt idx="1125">
                  <c:v>0.95619999999999994</c:v>
                </c:pt>
                <c:pt idx="1126">
                  <c:v>0.95619999999999994</c:v>
                </c:pt>
                <c:pt idx="1127">
                  <c:v>0.97189999999999999</c:v>
                </c:pt>
                <c:pt idx="1128">
                  <c:v>0.98310000000000008</c:v>
                </c:pt>
                <c:pt idx="1129">
                  <c:v>1.0203</c:v>
                </c:pt>
                <c:pt idx="1130">
                  <c:v>1.028</c:v>
                </c:pt>
                <c:pt idx="1131">
                  <c:v>1.0622</c:v>
                </c:pt>
                <c:pt idx="1132">
                  <c:v>1.0622</c:v>
                </c:pt>
                <c:pt idx="1133">
                  <c:v>1.0622</c:v>
                </c:pt>
                <c:pt idx="1134">
                  <c:v>1.0594000000000001</c:v>
                </c:pt>
                <c:pt idx="1135">
                  <c:v>1.0417000000000001</c:v>
                </c:pt>
                <c:pt idx="1136">
                  <c:v>1.0154000000000001</c:v>
                </c:pt>
                <c:pt idx="1137">
                  <c:v>1.0541</c:v>
                </c:pt>
                <c:pt idx="1138">
                  <c:v>1.0992</c:v>
                </c:pt>
                <c:pt idx="1139">
                  <c:v>1.0992</c:v>
                </c:pt>
                <c:pt idx="1140">
                  <c:v>1.0992</c:v>
                </c:pt>
                <c:pt idx="1141">
                  <c:v>1.0992</c:v>
                </c:pt>
                <c:pt idx="1142">
                  <c:v>1.1951000000000001</c:v>
                </c:pt>
                <c:pt idx="1143">
                  <c:v>1.1674</c:v>
                </c:pt>
                <c:pt idx="1144">
                  <c:v>1.1907000000000001</c:v>
                </c:pt>
                <c:pt idx="1145">
                  <c:v>1.2316</c:v>
                </c:pt>
                <c:pt idx="1146">
                  <c:v>1.2316</c:v>
                </c:pt>
                <c:pt idx="1147">
                  <c:v>1.2316</c:v>
                </c:pt>
                <c:pt idx="1148">
                  <c:v>1.2544</c:v>
                </c:pt>
                <c:pt idx="1149">
                  <c:v>1.2307999999999999</c:v>
                </c:pt>
                <c:pt idx="1150">
                  <c:v>1.2525999999999999</c:v>
                </c:pt>
                <c:pt idx="1151">
                  <c:v>1.3479000000000001</c:v>
                </c:pt>
                <c:pt idx="1152">
                  <c:v>1.2779</c:v>
                </c:pt>
                <c:pt idx="1153">
                  <c:v>1.2779</c:v>
                </c:pt>
                <c:pt idx="1154">
                  <c:v>1.2779</c:v>
                </c:pt>
                <c:pt idx="1155">
                  <c:v>1.2979000000000001</c:v>
                </c:pt>
                <c:pt idx="1156">
                  <c:v>1.2703</c:v>
                </c:pt>
                <c:pt idx="1157">
                  <c:v>1.3400999999999998</c:v>
                </c:pt>
                <c:pt idx="1158">
                  <c:v>1.4193</c:v>
                </c:pt>
                <c:pt idx="1159">
                  <c:v>1.4292</c:v>
                </c:pt>
                <c:pt idx="1160">
                  <c:v>1.4292</c:v>
                </c:pt>
                <c:pt idx="1161">
                  <c:v>1.4292</c:v>
                </c:pt>
                <c:pt idx="1162">
                  <c:v>1.4280999999999999</c:v>
                </c:pt>
                <c:pt idx="1163">
                  <c:v>1.3655999999999999</c:v>
                </c:pt>
                <c:pt idx="1164">
                  <c:v>1.365</c:v>
                </c:pt>
                <c:pt idx="1165">
                  <c:v>1.3980999999999999</c:v>
                </c:pt>
                <c:pt idx="1166">
                  <c:v>1.4777</c:v>
                </c:pt>
                <c:pt idx="1167">
                  <c:v>1.4777</c:v>
                </c:pt>
                <c:pt idx="1168">
                  <c:v>1.4777</c:v>
                </c:pt>
                <c:pt idx="1169">
                  <c:v>1.4544999999999999</c:v>
                </c:pt>
                <c:pt idx="1170">
                  <c:v>1.4688999999999999</c:v>
                </c:pt>
                <c:pt idx="1171">
                  <c:v>1.5097</c:v>
                </c:pt>
                <c:pt idx="1172">
                  <c:v>1.5550999999999999</c:v>
                </c:pt>
                <c:pt idx="1173">
                  <c:v>1.5718000000000001</c:v>
                </c:pt>
                <c:pt idx="1174">
                  <c:v>1.5718000000000001</c:v>
                </c:pt>
                <c:pt idx="1175">
                  <c:v>1.5718000000000001</c:v>
                </c:pt>
                <c:pt idx="1176">
                  <c:v>1.5474000000000001</c:v>
                </c:pt>
                <c:pt idx="1177">
                  <c:v>1.4754</c:v>
                </c:pt>
                <c:pt idx="1178">
                  <c:v>1.4619</c:v>
                </c:pt>
                <c:pt idx="1179">
                  <c:v>1.4964999999999999</c:v>
                </c:pt>
                <c:pt idx="1180">
                  <c:v>1.5372999999999999</c:v>
                </c:pt>
                <c:pt idx="1181">
                  <c:v>1.5372999999999999</c:v>
                </c:pt>
                <c:pt idx="1182">
                  <c:v>1.5372999999999999</c:v>
                </c:pt>
                <c:pt idx="1183">
                  <c:v>1.5673999999999999</c:v>
                </c:pt>
                <c:pt idx="1184">
                  <c:v>1.5564</c:v>
                </c:pt>
                <c:pt idx="1185">
                  <c:v>1.5800999999999998</c:v>
                </c:pt>
                <c:pt idx="1186">
                  <c:v>1.5113999999999999</c:v>
                </c:pt>
                <c:pt idx="1187">
                  <c:v>1.5354000000000001</c:v>
                </c:pt>
                <c:pt idx="1188">
                  <c:v>1.5354000000000001</c:v>
                </c:pt>
                <c:pt idx="1189">
                  <c:v>1.5354000000000001</c:v>
                </c:pt>
                <c:pt idx="1190">
                  <c:v>1.5339</c:v>
                </c:pt>
                <c:pt idx="1191">
                  <c:v>1.4993999999999998</c:v>
                </c:pt>
                <c:pt idx="1192">
                  <c:v>1.5211999999999999</c:v>
                </c:pt>
                <c:pt idx="1193">
                  <c:v>1.4703999999999999</c:v>
                </c:pt>
                <c:pt idx="1194">
                  <c:v>1.5037</c:v>
                </c:pt>
                <c:pt idx="1195">
                  <c:v>1.5037</c:v>
                </c:pt>
                <c:pt idx="1196">
                  <c:v>1.5037</c:v>
                </c:pt>
                <c:pt idx="1197">
                  <c:v>1.4988999999999999</c:v>
                </c:pt>
                <c:pt idx="1198">
                  <c:v>1.4556</c:v>
                </c:pt>
                <c:pt idx="1199">
                  <c:v>1.4713000000000001</c:v>
                </c:pt>
                <c:pt idx="1200">
                  <c:v>1.4169</c:v>
                </c:pt>
                <c:pt idx="1201">
                  <c:v>1.4186000000000001</c:v>
                </c:pt>
                <c:pt idx="1202">
                  <c:v>1.4186000000000001</c:v>
                </c:pt>
                <c:pt idx="1203">
                  <c:v>1.4186000000000001</c:v>
                </c:pt>
                <c:pt idx="1204">
                  <c:v>1.4475</c:v>
                </c:pt>
                <c:pt idx="1205">
                  <c:v>1.4097</c:v>
                </c:pt>
                <c:pt idx="1206">
                  <c:v>1.4083000000000001</c:v>
                </c:pt>
                <c:pt idx="1207">
                  <c:v>1.3908</c:v>
                </c:pt>
                <c:pt idx="1208">
                  <c:v>1.4002000000000001</c:v>
                </c:pt>
                <c:pt idx="1209">
                  <c:v>1.4002000000000001</c:v>
                </c:pt>
                <c:pt idx="1210">
                  <c:v>1.4002000000000001</c:v>
                </c:pt>
                <c:pt idx="1211">
                  <c:v>1.399</c:v>
                </c:pt>
                <c:pt idx="1212">
                  <c:v>1.4418</c:v>
                </c:pt>
                <c:pt idx="1213">
                  <c:v>1.4453</c:v>
                </c:pt>
                <c:pt idx="1214">
                  <c:v>1.4721000000000002</c:v>
                </c:pt>
                <c:pt idx="1215">
                  <c:v>1.4674999999999998</c:v>
                </c:pt>
                <c:pt idx="1216">
                  <c:v>1.4674999999999998</c:v>
                </c:pt>
                <c:pt idx="1217">
                  <c:v>1.4674999999999998</c:v>
                </c:pt>
                <c:pt idx="1218">
                  <c:v>1.4390999999999998</c:v>
                </c:pt>
                <c:pt idx="1219">
                  <c:v>1.4339</c:v>
                </c:pt>
                <c:pt idx="1220">
                  <c:v>1.4154</c:v>
                </c:pt>
                <c:pt idx="1221">
                  <c:v>1.4169</c:v>
                </c:pt>
                <c:pt idx="1222">
                  <c:v>1.4322999999999999</c:v>
                </c:pt>
                <c:pt idx="1223">
                  <c:v>1.4322999999999999</c:v>
                </c:pt>
                <c:pt idx="1224">
                  <c:v>1.4322999999999999</c:v>
                </c:pt>
                <c:pt idx="1225">
                  <c:v>1.4492</c:v>
                </c:pt>
                <c:pt idx="1226">
                  <c:v>1.4628999999999999</c:v>
                </c:pt>
                <c:pt idx="1227">
                  <c:v>1.5286999999999999</c:v>
                </c:pt>
                <c:pt idx="1228">
                  <c:v>1.5044999999999999</c:v>
                </c:pt>
                <c:pt idx="1229">
                  <c:v>1.4814000000000001</c:v>
                </c:pt>
                <c:pt idx="1230">
                  <c:v>1.4814000000000001</c:v>
                </c:pt>
                <c:pt idx="1231">
                  <c:v>1.4814000000000001</c:v>
                </c:pt>
                <c:pt idx="1232">
                  <c:v>1.4957</c:v>
                </c:pt>
                <c:pt idx="1233">
                  <c:v>1.4878</c:v>
                </c:pt>
                <c:pt idx="1234">
                  <c:v>1.5158</c:v>
                </c:pt>
                <c:pt idx="1235">
                  <c:v>1.4799</c:v>
                </c:pt>
                <c:pt idx="1236">
                  <c:v>1.4682999999999999</c:v>
                </c:pt>
                <c:pt idx="1237">
                  <c:v>1.4682999999999999</c:v>
                </c:pt>
                <c:pt idx="1238">
                  <c:v>1.4682999999999999</c:v>
                </c:pt>
                <c:pt idx="1239">
                  <c:v>1.4519</c:v>
                </c:pt>
                <c:pt idx="1240">
                  <c:v>1.4176</c:v>
                </c:pt>
                <c:pt idx="1241">
                  <c:v>1.4272</c:v>
                </c:pt>
                <c:pt idx="1242">
                  <c:v>1.4616</c:v>
                </c:pt>
                <c:pt idx="1243">
                  <c:v>1.4536</c:v>
                </c:pt>
                <c:pt idx="1244">
                  <c:v>1.4536</c:v>
                </c:pt>
                <c:pt idx="1245">
                  <c:v>1.4536</c:v>
                </c:pt>
                <c:pt idx="1246">
                  <c:v>1.4536</c:v>
                </c:pt>
                <c:pt idx="1247">
                  <c:v>1.4596</c:v>
                </c:pt>
                <c:pt idx="1248">
                  <c:v>1.4428999999999998</c:v>
                </c:pt>
                <c:pt idx="1249">
                  <c:v>1.4704999999999999</c:v>
                </c:pt>
                <c:pt idx="1250">
                  <c:v>1.4085999999999999</c:v>
                </c:pt>
                <c:pt idx="1251">
                  <c:v>1.4085999999999999</c:v>
                </c:pt>
                <c:pt idx="1252">
                  <c:v>1.4085999999999999</c:v>
                </c:pt>
                <c:pt idx="1253">
                  <c:v>1.4139999999999999</c:v>
                </c:pt>
                <c:pt idx="1254">
                  <c:v>1.3822999999999999</c:v>
                </c:pt>
                <c:pt idx="1255">
                  <c:v>1.3359999999999999</c:v>
                </c:pt>
                <c:pt idx="1256">
                  <c:v>1.2888999999999999</c:v>
                </c:pt>
                <c:pt idx="1257">
                  <c:v>1.3048999999999999</c:v>
                </c:pt>
                <c:pt idx="1258">
                  <c:v>1.3048999999999999</c:v>
                </c:pt>
                <c:pt idx="1259">
                  <c:v>1.3048999999999999</c:v>
                </c:pt>
                <c:pt idx="1260">
                  <c:v>1.337</c:v>
                </c:pt>
                <c:pt idx="1261">
                  <c:v>1.3291999999999999</c:v>
                </c:pt>
                <c:pt idx="1262">
                  <c:v>1.3701999999999999</c:v>
                </c:pt>
                <c:pt idx="1263">
                  <c:v>1.2947</c:v>
                </c:pt>
                <c:pt idx="1264">
                  <c:v>1.1839999999999999</c:v>
                </c:pt>
                <c:pt idx="1265">
                  <c:v>1.1839999999999999</c:v>
                </c:pt>
                <c:pt idx="1266">
                  <c:v>1.1839999999999999</c:v>
                </c:pt>
                <c:pt idx="1267">
                  <c:v>1.2343</c:v>
                </c:pt>
                <c:pt idx="1268">
                  <c:v>1.2351000000000001</c:v>
                </c:pt>
                <c:pt idx="1269">
                  <c:v>1.2230000000000001</c:v>
                </c:pt>
                <c:pt idx="1270">
                  <c:v>1.2238</c:v>
                </c:pt>
                <c:pt idx="1271">
                  <c:v>1.258</c:v>
                </c:pt>
                <c:pt idx="1272">
                  <c:v>1.258</c:v>
                </c:pt>
                <c:pt idx="1273">
                  <c:v>1.258</c:v>
                </c:pt>
                <c:pt idx="1274">
                  <c:v>1.2222</c:v>
                </c:pt>
                <c:pt idx="1275">
                  <c:v>1.2193000000000001</c:v>
                </c:pt>
                <c:pt idx="1276">
                  <c:v>1.2194</c:v>
                </c:pt>
                <c:pt idx="1277">
                  <c:v>1.2051000000000001</c:v>
                </c:pt>
                <c:pt idx="1278">
                  <c:v>1.1901999999999999</c:v>
                </c:pt>
                <c:pt idx="1279">
                  <c:v>1.1901999999999999</c:v>
                </c:pt>
                <c:pt idx="1280">
                  <c:v>1.1901999999999999</c:v>
                </c:pt>
                <c:pt idx="1281">
                  <c:v>1.1901999999999999</c:v>
                </c:pt>
                <c:pt idx="1282">
                  <c:v>1.1302000000000001</c:v>
                </c:pt>
                <c:pt idx="1283">
                  <c:v>1.1022000000000001</c:v>
                </c:pt>
                <c:pt idx="1284">
                  <c:v>1.0984</c:v>
                </c:pt>
                <c:pt idx="1285">
                  <c:v>1.1469</c:v>
                </c:pt>
                <c:pt idx="1286">
                  <c:v>1.1469</c:v>
                </c:pt>
                <c:pt idx="1287">
                  <c:v>1.1469</c:v>
                </c:pt>
                <c:pt idx="1288">
                  <c:v>1.1377999999999999</c:v>
                </c:pt>
                <c:pt idx="1289">
                  <c:v>1.1638000000000002</c:v>
                </c:pt>
                <c:pt idx="1290">
                  <c:v>1.1229</c:v>
                </c:pt>
                <c:pt idx="1291">
                  <c:v>1.0757999999999999</c:v>
                </c:pt>
                <c:pt idx="1292">
                  <c:v>1.0688</c:v>
                </c:pt>
                <c:pt idx="1293">
                  <c:v>1.0688</c:v>
                </c:pt>
                <c:pt idx="1294">
                  <c:v>1.0688</c:v>
                </c:pt>
                <c:pt idx="1295">
                  <c:v>0.97320000000000007</c:v>
                </c:pt>
                <c:pt idx="1296">
                  <c:v>1.0222</c:v>
                </c:pt>
                <c:pt idx="1297">
                  <c:v>1.0806</c:v>
                </c:pt>
                <c:pt idx="1298">
                  <c:v>1.0785</c:v>
                </c:pt>
                <c:pt idx="1299">
                  <c:v>1.0782</c:v>
                </c:pt>
                <c:pt idx="1300">
                  <c:v>1.0782</c:v>
                </c:pt>
                <c:pt idx="1301">
                  <c:v>1.0782</c:v>
                </c:pt>
                <c:pt idx="1302">
                  <c:v>1.0955000000000001</c:v>
                </c:pt>
                <c:pt idx="1303">
                  <c:v>1.0376000000000001</c:v>
                </c:pt>
                <c:pt idx="1304">
                  <c:v>1.0310999999999999</c:v>
                </c:pt>
                <c:pt idx="1305">
                  <c:v>1.0658000000000001</c:v>
                </c:pt>
                <c:pt idx="1306">
                  <c:v>1.0384</c:v>
                </c:pt>
                <c:pt idx="1307">
                  <c:v>1.0384</c:v>
                </c:pt>
                <c:pt idx="1308">
                  <c:v>1.0384</c:v>
                </c:pt>
                <c:pt idx="1309">
                  <c:v>1.0051000000000001</c:v>
                </c:pt>
                <c:pt idx="1310">
                  <c:v>1.0019</c:v>
                </c:pt>
                <c:pt idx="1311">
                  <c:v>1.0018</c:v>
                </c:pt>
                <c:pt idx="1312">
                  <c:v>1.0255000000000001</c:v>
                </c:pt>
                <c:pt idx="1313">
                  <c:v>1.0886</c:v>
                </c:pt>
                <c:pt idx="1314">
                  <c:v>1.0886</c:v>
                </c:pt>
                <c:pt idx="1315">
                  <c:v>1.0886</c:v>
                </c:pt>
                <c:pt idx="1316">
                  <c:v>1.1034000000000002</c:v>
                </c:pt>
                <c:pt idx="1317">
                  <c:v>1.1107</c:v>
                </c:pt>
                <c:pt idx="1318">
                  <c:v>1.1117000000000001</c:v>
                </c:pt>
                <c:pt idx="1319">
                  <c:v>1.1362999999999999</c:v>
                </c:pt>
                <c:pt idx="1320">
                  <c:v>1.0695999999999999</c:v>
                </c:pt>
                <c:pt idx="1321">
                  <c:v>1.0695999999999999</c:v>
                </c:pt>
                <c:pt idx="1322">
                  <c:v>1.0695999999999999</c:v>
                </c:pt>
                <c:pt idx="1323">
                  <c:v>1.0557999999999998</c:v>
                </c:pt>
                <c:pt idx="1324">
                  <c:v>1.0484</c:v>
                </c:pt>
                <c:pt idx="1325">
                  <c:v>1.0427999999999999</c:v>
                </c:pt>
                <c:pt idx="1326">
                  <c:v>1.0237000000000001</c:v>
                </c:pt>
                <c:pt idx="1327">
                  <c:v>1.0308999999999999</c:v>
                </c:pt>
                <c:pt idx="1328">
                  <c:v>1.0308999999999999</c:v>
                </c:pt>
                <c:pt idx="1329">
                  <c:v>1.0308999999999999</c:v>
                </c:pt>
                <c:pt idx="1330">
                  <c:v>1.0275000000000001</c:v>
                </c:pt>
                <c:pt idx="1331">
                  <c:v>1.0712000000000002</c:v>
                </c:pt>
                <c:pt idx="1332">
                  <c:v>1.1004</c:v>
                </c:pt>
                <c:pt idx="1333">
                  <c:v>1.1085</c:v>
                </c:pt>
                <c:pt idx="1334">
                  <c:v>1.0918999999999999</c:v>
                </c:pt>
                <c:pt idx="1335">
                  <c:v>1.0918999999999999</c:v>
                </c:pt>
                <c:pt idx="1336">
                  <c:v>1.0918999999999999</c:v>
                </c:pt>
                <c:pt idx="1337">
                  <c:v>1.0770999999999999</c:v>
                </c:pt>
                <c:pt idx="1338">
                  <c:v>1.0994999999999999</c:v>
                </c:pt>
                <c:pt idx="1339">
                  <c:v>1.0842000000000001</c:v>
                </c:pt>
                <c:pt idx="1340">
                  <c:v>1.0779000000000001</c:v>
                </c:pt>
                <c:pt idx="1341">
                  <c:v>1.1162000000000001</c:v>
                </c:pt>
                <c:pt idx="1342">
                  <c:v>1.1162000000000001</c:v>
                </c:pt>
                <c:pt idx="1343">
                  <c:v>1.1162000000000001</c:v>
                </c:pt>
                <c:pt idx="1344">
                  <c:v>1.1162000000000001</c:v>
                </c:pt>
                <c:pt idx="1345">
                  <c:v>1.1531</c:v>
                </c:pt>
                <c:pt idx="1346">
                  <c:v>1.1214</c:v>
                </c:pt>
                <c:pt idx="1347">
                  <c:v>1.0847</c:v>
                </c:pt>
                <c:pt idx="1348">
                  <c:v>1.1284000000000001</c:v>
                </c:pt>
                <c:pt idx="1349">
                  <c:v>1.1284000000000001</c:v>
                </c:pt>
                <c:pt idx="1350">
                  <c:v>1.1284000000000001</c:v>
                </c:pt>
                <c:pt idx="1351">
                  <c:v>1.113</c:v>
                </c:pt>
                <c:pt idx="1352">
                  <c:v>1.0766</c:v>
                </c:pt>
                <c:pt idx="1353">
                  <c:v>1.0876999999999999</c:v>
                </c:pt>
                <c:pt idx="1354">
                  <c:v>1.1185</c:v>
                </c:pt>
                <c:pt idx="1355">
                  <c:v>1.1398999999999999</c:v>
                </c:pt>
                <c:pt idx="1356">
                  <c:v>1.1398999999999999</c:v>
                </c:pt>
                <c:pt idx="1357">
                  <c:v>1.1398999999999999</c:v>
                </c:pt>
                <c:pt idx="1358">
                  <c:v>1.0949</c:v>
                </c:pt>
                <c:pt idx="1359">
                  <c:v>1.1087</c:v>
                </c:pt>
                <c:pt idx="1360">
                  <c:v>1.0643</c:v>
                </c:pt>
                <c:pt idx="1361">
                  <c:v>1.1693</c:v>
                </c:pt>
                <c:pt idx="1362">
                  <c:v>1.1814</c:v>
                </c:pt>
                <c:pt idx="1363">
                  <c:v>1.1814</c:v>
                </c:pt>
                <c:pt idx="1364">
                  <c:v>1.1814</c:v>
                </c:pt>
                <c:pt idx="1365">
                  <c:v>1.2092000000000001</c:v>
                </c:pt>
                <c:pt idx="1366">
                  <c:v>1.2364000000000002</c:v>
                </c:pt>
                <c:pt idx="1367">
                  <c:v>1.2275</c:v>
                </c:pt>
                <c:pt idx="1368">
                  <c:v>1.2118</c:v>
                </c:pt>
                <c:pt idx="1369">
                  <c:v>1.1978</c:v>
                </c:pt>
                <c:pt idx="1370">
                  <c:v>1.1978</c:v>
                </c:pt>
                <c:pt idx="1371">
                  <c:v>1.1978</c:v>
                </c:pt>
                <c:pt idx="1372">
                  <c:v>1.2013</c:v>
                </c:pt>
                <c:pt idx="1373">
                  <c:v>1.2422</c:v>
                </c:pt>
                <c:pt idx="1374">
                  <c:v>1.2271000000000001</c:v>
                </c:pt>
                <c:pt idx="1375">
                  <c:v>1.2673999999999999</c:v>
                </c:pt>
                <c:pt idx="1376">
                  <c:v>1.2939999999999998</c:v>
                </c:pt>
                <c:pt idx="1377">
                  <c:v>1.2939999999999998</c:v>
                </c:pt>
                <c:pt idx="1378">
                  <c:v>1.2939999999999998</c:v>
                </c:pt>
                <c:pt idx="1379">
                  <c:v>1.2939999999999998</c:v>
                </c:pt>
                <c:pt idx="1380">
                  <c:v>1.2389999999999999</c:v>
                </c:pt>
                <c:pt idx="1381">
                  <c:v>1.1787999999999998</c:v>
                </c:pt>
                <c:pt idx="1382">
                  <c:v>1.1504999999999999</c:v>
                </c:pt>
                <c:pt idx="1383">
                  <c:v>1.1754</c:v>
                </c:pt>
                <c:pt idx="1384">
                  <c:v>1.1754</c:v>
                </c:pt>
                <c:pt idx="1385">
                  <c:v>1.1754</c:v>
                </c:pt>
                <c:pt idx="1386">
                  <c:v>1.1748000000000001</c:v>
                </c:pt>
                <c:pt idx="1387">
                  <c:v>1.2419</c:v>
                </c:pt>
                <c:pt idx="1388">
                  <c:v>1.2713000000000001</c:v>
                </c:pt>
                <c:pt idx="1389">
                  <c:v>1.2465999999999999</c:v>
                </c:pt>
                <c:pt idx="1390">
                  <c:v>1.179</c:v>
                </c:pt>
                <c:pt idx="1391">
                  <c:v>1.179</c:v>
                </c:pt>
                <c:pt idx="1392">
                  <c:v>1.179</c:v>
                </c:pt>
                <c:pt idx="1393">
                  <c:v>1.1954</c:v>
                </c:pt>
                <c:pt idx="1394">
                  <c:v>1.1683000000000001</c:v>
                </c:pt>
                <c:pt idx="1395">
                  <c:v>1.0383999999999998</c:v>
                </c:pt>
                <c:pt idx="1396">
                  <c:v>1.0909</c:v>
                </c:pt>
                <c:pt idx="1397">
                  <c:v>1.0550999999999999</c:v>
                </c:pt>
                <c:pt idx="1398">
                  <c:v>1.0550999999999999</c:v>
                </c:pt>
                <c:pt idx="1399">
                  <c:v>1.0550999999999999</c:v>
                </c:pt>
                <c:pt idx="1400">
                  <c:v>1.0565000000000002</c:v>
                </c:pt>
                <c:pt idx="1401">
                  <c:v>1.0989</c:v>
                </c:pt>
                <c:pt idx="1402">
                  <c:v>1.1375</c:v>
                </c:pt>
                <c:pt idx="1403">
                  <c:v>1.1017999999999999</c:v>
                </c:pt>
                <c:pt idx="1404">
                  <c:v>1.0505</c:v>
                </c:pt>
                <c:pt idx="1405">
                  <c:v>1.0505</c:v>
                </c:pt>
                <c:pt idx="1406">
                  <c:v>1.0505</c:v>
                </c:pt>
                <c:pt idx="1407">
                  <c:v>1.0470999999999999</c:v>
                </c:pt>
                <c:pt idx="1408">
                  <c:v>1.0149999999999999</c:v>
                </c:pt>
                <c:pt idx="1409">
                  <c:v>1.0364</c:v>
                </c:pt>
                <c:pt idx="1410">
                  <c:v>1.0364</c:v>
                </c:pt>
                <c:pt idx="1411">
                  <c:v>1.0497999999999998</c:v>
                </c:pt>
                <c:pt idx="1412">
                  <c:v>1.0497999999999998</c:v>
                </c:pt>
                <c:pt idx="1413">
                  <c:v>1.0497999999999998</c:v>
                </c:pt>
                <c:pt idx="1414">
                  <c:v>1.0988</c:v>
                </c:pt>
                <c:pt idx="1415">
                  <c:v>1.1155999999999999</c:v>
                </c:pt>
                <c:pt idx="1416">
                  <c:v>1.091</c:v>
                </c:pt>
                <c:pt idx="1417">
                  <c:v>1.0833999999999999</c:v>
                </c:pt>
                <c:pt idx="1418">
                  <c:v>1.0394999999999999</c:v>
                </c:pt>
                <c:pt idx="1419">
                  <c:v>1.0394999999999999</c:v>
                </c:pt>
                <c:pt idx="1420">
                  <c:v>1.0394999999999999</c:v>
                </c:pt>
                <c:pt idx="1421">
                  <c:v>1.0393999999999999</c:v>
                </c:pt>
                <c:pt idx="1422">
                  <c:v>1.0508999999999999</c:v>
                </c:pt>
                <c:pt idx="1423">
                  <c:v>0.99430000000000007</c:v>
                </c:pt>
                <c:pt idx="1424">
                  <c:v>0.99430000000000007</c:v>
                </c:pt>
                <c:pt idx="1425">
                  <c:v>0.97510000000000008</c:v>
                </c:pt>
                <c:pt idx="1426">
                  <c:v>0.97510000000000008</c:v>
                </c:pt>
                <c:pt idx="1427">
                  <c:v>0.97510000000000008</c:v>
                </c:pt>
                <c:pt idx="1428">
                  <c:v>1.0144</c:v>
                </c:pt>
                <c:pt idx="1429">
                  <c:v>0.87929999999999997</c:v>
                </c:pt>
                <c:pt idx="1430">
                  <c:v>0.85239999999999994</c:v>
                </c:pt>
                <c:pt idx="1431">
                  <c:v>0.83169999999999988</c:v>
                </c:pt>
                <c:pt idx="1432">
                  <c:v>0.75569999999999993</c:v>
                </c:pt>
                <c:pt idx="1433">
                  <c:v>0.75569999999999993</c:v>
                </c:pt>
                <c:pt idx="1434">
                  <c:v>0.75569999999999993</c:v>
                </c:pt>
                <c:pt idx="1435">
                  <c:v>0.80299999999999994</c:v>
                </c:pt>
                <c:pt idx="1436">
                  <c:v>0.78410000000000002</c:v>
                </c:pt>
                <c:pt idx="1437">
                  <c:v>0.83970000000000011</c:v>
                </c:pt>
                <c:pt idx="1438">
                  <c:v>0.81130000000000013</c:v>
                </c:pt>
                <c:pt idx="1439">
                  <c:v>0.82940000000000003</c:v>
                </c:pt>
                <c:pt idx="1440">
                  <c:v>0.82940000000000003</c:v>
                </c:pt>
                <c:pt idx="1441">
                  <c:v>0.82940000000000003</c:v>
                </c:pt>
                <c:pt idx="1442">
                  <c:v>0.78320000000000001</c:v>
                </c:pt>
                <c:pt idx="1443">
                  <c:v>0.7843</c:v>
                </c:pt>
                <c:pt idx="1444">
                  <c:v>0.79339999999999988</c:v>
                </c:pt>
                <c:pt idx="1445">
                  <c:v>0.79780000000000006</c:v>
                </c:pt>
                <c:pt idx="1446">
                  <c:v>0.76449999999999996</c:v>
                </c:pt>
                <c:pt idx="1447">
                  <c:v>0.76449999999999996</c:v>
                </c:pt>
                <c:pt idx="1448">
                  <c:v>0.76449999999999996</c:v>
                </c:pt>
                <c:pt idx="1449">
                  <c:v>0.79080000000000006</c:v>
                </c:pt>
                <c:pt idx="1450">
                  <c:v>0.79520000000000002</c:v>
                </c:pt>
                <c:pt idx="1451">
                  <c:v>0.79090000000000005</c:v>
                </c:pt>
                <c:pt idx="1452">
                  <c:v>0.80459999999999987</c:v>
                </c:pt>
                <c:pt idx="1453">
                  <c:v>0.80459999999999987</c:v>
                </c:pt>
                <c:pt idx="1454">
                  <c:v>0.80459999999999987</c:v>
                </c:pt>
                <c:pt idx="1455">
                  <c:v>0.80459999999999987</c:v>
                </c:pt>
                <c:pt idx="1456">
                  <c:v>0.77690000000000003</c:v>
                </c:pt>
                <c:pt idx="1457">
                  <c:v>0.73069999999999991</c:v>
                </c:pt>
                <c:pt idx="1458">
                  <c:v>0.8035000000000001</c:v>
                </c:pt>
                <c:pt idx="1459">
                  <c:v>0.78389999999999993</c:v>
                </c:pt>
                <c:pt idx="1460">
                  <c:v>0.77790000000000004</c:v>
                </c:pt>
                <c:pt idx="1461">
                  <c:v>0.77790000000000004</c:v>
                </c:pt>
                <c:pt idx="1462">
                  <c:v>0.77790000000000004</c:v>
                </c:pt>
                <c:pt idx="1463">
                  <c:v>0.86019999999999985</c:v>
                </c:pt>
                <c:pt idx="1464">
                  <c:v>0.88739999999999997</c:v>
                </c:pt>
                <c:pt idx="1465">
                  <c:v>0.87960000000000005</c:v>
                </c:pt>
                <c:pt idx="1466">
                  <c:v>0.85550000000000004</c:v>
                </c:pt>
                <c:pt idx="1467">
                  <c:v>0.89990000000000003</c:v>
                </c:pt>
                <c:pt idx="1468">
                  <c:v>0.89990000000000003</c:v>
                </c:pt>
                <c:pt idx="1469">
                  <c:v>0.89990000000000003</c:v>
                </c:pt>
                <c:pt idx="1470">
                  <c:v>0.8659</c:v>
                </c:pt>
                <c:pt idx="1471">
                  <c:v>0.85320000000000007</c:v>
                </c:pt>
                <c:pt idx="1472">
                  <c:v>0.82389999999999985</c:v>
                </c:pt>
                <c:pt idx="1473">
                  <c:v>0.81119999999999992</c:v>
                </c:pt>
                <c:pt idx="1474">
                  <c:v>0.81730000000000003</c:v>
                </c:pt>
                <c:pt idx="1475">
                  <c:v>0.81730000000000003</c:v>
                </c:pt>
                <c:pt idx="1476">
                  <c:v>0.81730000000000003</c:v>
                </c:pt>
                <c:pt idx="1477">
                  <c:v>0.81730000000000003</c:v>
                </c:pt>
                <c:pt idx="1478">
                  <c:v>0.83099999999999996</c:v>
                </c:pt>
                <c:pt idx="1479">
                  <c:v>0.80740000000000012</c:v>
                </c:pt>
                <c:pt idx="1480">
                  <c:v>0.77910000000000013</c:v>
                </c:pt>
                <c:pt idx="1481">
                  <c:v>0.75669999999999993</c:v>
                </c:pt>
                <c:pt idx="1482">
                  <c:v>0.75669999999999993</c:v>
                </c:pt>
                <c:pt idx="1483">
                  <c:v>0.75669999999999993</c:v>
                </c:pt>
                <c:pt idx="1484">
                  <c:v>0.79959999999999998</c:v>
                </c:pt>
                <c:pt idx="1485">
                  <c:v>0.75149999999999983</c:v>
                </c:pt>
                <c:pt idx="1486">
                  <c:v>0.71329999999999982</c:v>
                </c:pt>
                <c:pt idx="1487">
                  <c:v>0.61120000000000019</c:v>
                </c:pt>
                <c:pt idx="1488">
                  <c:v>0.60709999999999997</c:v>
                </c:pt>
                <c:pt idx="1489">
                  <c:v>0.60709999999999997</c:v>
                </c:pt>
                <c:pt idx="1490">
                  <c:v>0.60709999999999997</c:v>
                </c:pt>
                <c:pt idx="1491">
                  <c:v>0.59799999999999986</c:v>
                </c:pt>
                <c:pt idx="1492">
                  <c:v>0.62240000000000006</c:v>
                </c:pt>
                <c:pt idx="1493">
                  <c:v>0.62159999999999993</c:v>
                </c:pt>
                <c:pt idx="1494">
                  <c:v>0.63470000000000004</c:v>
                </c:pt>
                <c:pt idx="1495">
                  <c:v>0.59860000000000002</c:v>
                </c:pt>
                <c:pt idx="1496">
                  <c:v>0.59860000000000002</c:v>
                </c:pt>
                <c:pt idx="1497">
                  <c:v>0.59860000000000002</c:v>
                </c:pt>
                <c:pt idx="1498">
                  <c:v>0.62559999999999993</c:v>
                </c:pt>
                <c:pt idx="1499">
                  <c:v>0.62180000000000013</c:v>
                </c:pt>
                <c:pt idx="1500">
                  <c:v>0.57709999999999995</c:v>
                </c:pt>
                <c:pt idx="1501">
                  <c:v>0.45079999999999987</c:v>
                </c:pt>
                <c:pt idx="1502">
                  <c:v>0.43740000000000001</c:v>
                </c:pt>
                <c:pt idx="1503">
                  <c:v>0.43740000000000001</c:v>
                </c:pt>
                <c:pt idx="1504">
                  <c:v>0.43740000000000001</c:v>
                </c:pt>
                <c:pt idx="1505">
                  <c:v>0.41310000000000002</c:v>
                </c:pt>
                <c:pt idx="1506">
                  <c:v>0.46600000000000019</c:v>
                </c:pt>
                <c:pt idx="1507">
                  <c:v>0.51739999999999986</c:v>
                </c:pt>
                <c:pt idx="1508">
                  <c:v>0.49530000000000007</c:v>
                </c:pt>
                <c:pt idx="1509">
                  <c:v>0.46320000000000006</c:v>
                </c:pt>
                <c:pt idx="1510">
                  <c:v>0.46320000000000006</c:v>
                </c:pt>
                <c:pt idx="1511">
                  <c:v>0.46320000000000006</c:v>
                </c:pt>
                <c:pt idx="1512">
                  <c:v>0.46320000000000006</c:v>
                </c:pt>
                <c:pt idx="1513">
                  <c:v>0.38990000000000014</c:v>
                </c:pt>
                <c:pt idx="1514">
                  <c:v>0.38960000000000017</c:v>
                </c:pt>
                <c:pt idx="1515">
                  <c:v>0.38359999999999994</c:v>
                </c:pt>
                <c:pt idx="1516">
                  <c:v>0.3919999999999999</c:v>
                </c:pt>
                <c:pt idx="1517">
                  <c:v>0.3919999999999999</c:v>
                </c:pt>
                <c:pt idx="1518">
                  <c:v>0.3919999999999999</c:v>
                </c:pt>
                <c:pt idx="1519">
                  <c:v>0.39270000000000005</c:v>
                </c:pt>
                <c:pt idx="1520">
                  <c:v>0.38680000000000003</c:v>
                </c:pt>
                <c:pt idx="1521">
                  <c:v>0.36470000000000002</c:v>
                </c:pt>
                <c:pt idx="1522">
                  <c:v>0.3105</c:v>
                </c:pt>
                <c:pt idx="1523">
                  <c:v>0.25479999999999992</c:v>
                </c:pt>
                <c:pt idx="1524">
                  <c:v>0.25479999999999992</c:v>
                </c:pt>
                <c:pt idx="1525">
                  <c:v>0.25479999999999992</c:v>
                </c:pt>
                <c:pt idx="1526">
                  <c:v>0.22310000000000008</c:v>
                </c:pt>
                <c:pt idx="1527">
                  <c:v>0.2468999999999999</c:v>
                </c:pt>
                <c:pt idx="1528">
                  <c:v>0.2733000000000001</c:v>
                </c:pt>
                <c:pt idx="1529">
                  <c:v>0.29010000000000002</c:v>
                </c:pt>
                <c:pt idx="1530">
                  <c:v>0.24370000000000003</c:v>
                </c:pt>
                <c:pt idx="1531">
                  <c:v>0.24370000000000003</c:v>
                </c:pt>
                <c:pt idx="1532">
                  <c:v>0.24370000000000003</c:v>
                </c:pt>
                <c:pt idx="1533">
                  <c:v>0.27210000000000001</c:v>
                </c:pt>
                <c:pt idx="1534">
                  <c:v>0.29459999999999997</c:v>
                </c:pt>
                <c:pt idx="1535">
                  <c:v>0.24699999999999989</c:v>
                </c:pt>
                <c:pt idx="1536">
                  <c:v>0.25679999999999992</c:v>
                </c:pt>
                <c:pt idx="1537">
                  <c:v>0.21320000000000006</c:v>
                </c:pt>
                <c:pt idx="1538">
                  <c:v>0.21320000000000006</c:v>
                </c:pt>
                <c:pt idx="1539">
                  <c:v>0.21320000000000006</c:v>
                </c:pt>
                <c:pt idx="1540">
                  <c:v>0.17430000000000012</c:v>
                </c:pt>
                <c:pt idx="1541">
                  <c:v>0.21839999999999993</c:v>
                </c:pt>
                <c:pt idx="1542">
                  <c:v>0.19560000000000022</c:v>
                </c:pt>
                <c:pt idx="1543">
                  <c:v>0.23309999999999986</c:v>
                </c:pt>
                <c:pt idx="1544">
                  <c:v>0.20350000000000001</c:v>
                </c:pt>
                <c:pt idx="1545">
                  <c:v>0.20350000000000001</c:v>
                </c:pt>
                <c:pt idx="1546">
                  <c:v>0.20350000000000001</c:v>
                </c:pt>
                <c:pt idx="1547">
                  <c:v>0.13079999999999981</c:v>
                </c:pt>
                <c:pt idx="1548">
                  <c:v>2.9800000000000271E-2</c:v>
                </c:pt>
                <c:pt idx="1549">
                  <c:v>4.2500000000000426E-2</c:v>
                </c:pt>
                <c:pt idx="1550">
                  <c:v>3.5000000000002807E-3</c:v>
                </c:pt>
                <c:pt idx="1551">
                  <c:v>-7.4199999999999822E-2</c:v>
                </c:pt>
                <c:pt idx="1552">
                  <c:v>-7.4199999999999822E-2</c:v>
                </c:pt>
                <c:pt idx="1553">
                  <c:v>-7.4199999999999822E-2</c:v>
                </c:pt>
                <c:pt idx="1554">
                  <c:v>-2.7000000000000135E-2</c:v>
                </c:pt>
                <c:pt idx="1555">
                  <c:v>3.2999999999999918E-2</c:v>
                </c:pt>
                <c:pt idx="1556">
                  <c:v>0.1261000000000001</c:v>
                </c:pt>
                <c:pt idx="1557">
                  <c:v>0.19830000000000014</c:v>
                </c:pt>
                <c:pt idx="1558">
                  <c:v>0.18850000000000033</c:v>
                </c:pt>
                <c:pt idx="1559">
                  <c:v>0.18850000000000033</c:v>
                </c:pt>
                <c:pt idx="1560">
                  <c:v>0.18850000000000033</c:v>
                </c:pt>
                <c:pt idx="1561">
                  <c:v>0.28259999999999996</c:v>
                </c:pt>
                <c:pt idx="1562">
                  <c:v>0.31589999999999963</c:v>
                </c:pt>
                <c:pt idx="1563">
                  <c:v>0.35060000000000002</c:v>
                </c:pt>
                <c:pt idx="1564">
                  <c:v>0.37360000000000015</c:v>
                </c:pt>
                <c:pt idx="1565">
                  <c:v>0.37360000000000015</c:v>
                </c:pt>
                <c:pt idx="1566">
                  <c:v>0.37360000000000015</c:v>
                </c:pt>
                <c:pt idx="1567">
                  <c:v>0.37360000000000015</c:v>
                </c:pt>
                <c:pt idx="1568">
                  <c:v>0.40470000000000006</c:v>
                </c:pt>
                <c:pt idx="1569">
                  <c:v>0.34460000000000024</c:v>
                </c:pt>
                <c:pt idx="1570">
                  <c:v>0.25669999999999993</c:v>
                </c:pt>
                <c:pt idx="1571">
                  <c:v>0.22730000000000006</c:v>
                </c:pt>
                <c:pt idx="1572">
                  <c:v>0.23150000000000004</c:v>
                </c:pt>
                <c:pt idx="1573">
                  <c:v>0.23150000000000004</c:v>
                </c:pt>
                <c:pt idx="1574">
                  <c:v>0.23150000000000004</c:v>
                </c:pt>
                <c:pt idx="1575">
                  <c:v>0.19409999999999972</c:v>
                </c:pt>
                <c:pt idx="1576">
                  <c:v>0.24319999999999986</c:v>
                </c:pt>
                <c:pt idx="1577">
                  <c:v>0.24079999999999968</c:v>
                </c:pt>
                <c:pt idx="1578">
                  <c:v>0.20509999999999984</c:v>
                </c:pt>
                <c:pt idx="1579">
                  <c:v>0.21900000000000031</c:v>
                </c:pt>
                <c:pt idx="1580">
                  <c:v>0.21900000000000031</c:v>
                </c:pt>
                <c:pt idx="1581">
                  <c:v>0.21900000000000031</c:v>
                </c:pt>
                <c:pt idx="1582">
                  <c:v>0.24950000000000028</c:v>
                </c:pt>
                <c:pt idx="1583">
                  <c:v>0.18880000000000008</c:v>
                </c:pt>
                <c:pt idx="1584">
                  <c:v>0.2923</c:v>
                </c:pt>
                <c:pt idx="1585">
                  <c:v>0.3331000000000004</c:v>
                </c:pt>
                <c:pt idx="1586">
                  <c:v>0.39570000000000016</c:v>
                </c:pt>
                <c:pt idx="1587">
                  <c:v>0.39570000000000016</c:v>
                </c:pt>
                <c:pt idx="1588">
                  <c:v>0.39570000000000016</c:v>
                </c:pt>
                <c:pt idx="1589">
                  <c:v>0.43999999999999995</c:v>
                </c:pt>
                <c:pt idx="1590">
                  <c:v>0.37840000000000007</c:v>
                </c:pt>
                <c:pt idx="1591">
                  <c:v>0.28359999999999985</c:v>
                </c:pt>
                <c:pt idx="1592">
                  <c:v>0.28869999999999996</c:v>
                </c:pt>
                <c:pt idx="1593">
                  <c:v>0.34050000000000002</c:v>
                </c:pt>
                <c:pt idx="1594">
                  <c:v>0.34050000000000002</c:v>
                </c:pt>
                <c:pt idx="1595">
                  <c:v>0.34050000000000002</c:v>
                </c:pt>
                <c:pt idx="1596">
                  <c:v>0.31240000000000023</c:v>
                </c:pt>
                <c:pt idx="1597">
                  <c:v>0.28570000000000029</c:v>
                </c:pt>
                <c:pt idx="1598">
                  <c:v>0.2145999999999999</c:v>
                </c:pt>
                <c:pt idx="1599">
                  <c:v>0.22970000000000024</c:v>
                </c:pt>
                <c:pt idx="1600">
                  <c:v>0.20039999999999969</c:v>
                </c:pt>
                <c:pt idx="1601">
                  <c:v>0.20039999999999969</c:v>
                </c:pt>
                <c:pt idx="1602">
                  <c:v>0.20039999999999969</c:v>
                </c:pt>
                <c:pt idx="1603">
                  <c:v>0.23099999999999987</c:v>
                </c:pt>
                <c:pt idx="1604">
                  <c:v>0.27190000000000003</c:v>
                </c:pt>
                <c:pt idx="1605">
                  <c:v>0.2533000000000003</c:v>
                </c:pt>
                <c:pt idx="1606">
                  <c:v>0.27110000000000012</c:v>
                </c:pt>
                <c:pt idx="1607">
                  <c:v>0.26200000000000001</c:v>
                </c:pt>
                <c:pt idx="1608">
                  <c:v>0.26200000000000001</c:v>
                </c:pt>
                <c:pt idx="1609">
                  <c:v>0.26200000000000001</c:v>
                </c:pt>
                <c:pt idx="1610">
                  <c:v>0.26200000000000001</c:v>
                </c:pt>
                <c:pt idx="1611">
                  <c:v>0.28759999999999986</c:v>
                </c:pt>
                <c:pt idx="1612">
                  <c:v>0.26420000000000021</c:v>
                </c:pt>
                <c:pt idx="1613">
                  <c:v>0.27800000000000002</c:v>
                </c:pt>
                <c:pt idx="1614">
                  <c:v>0.28069999999999995</c:v>
                </c:pt>
                <c:pt idx="1615">
                  <c:v>0.28069999999999995</c:v>
                </c:pt>
                <c:pt idx="1616">
                  <c:v>0.28069999999999995</c:v>
                </c:pt>
                <c:pt idx="1617">
                  <c:v>0.31369999999999987</c:v>
                </c:pt>
                <c:pt idx="1618">
                  <c:v>0.24709999999999965</c:v>
                </c:pt>
                <c:pt idx="1619">
                  <c:v>0.24760000000000026</c:v>
                </c:pt>
                <c:pt idx="1620">
                  <c:v>0.23049999999999971</c:v>
                </c:pt>
                <c:pt idx="1621">
                  <c:v>9.2299999999999827E-2</c:v>
                </c:pt>
                <c:pt idx="1622">
                  <c:v>9.2299999999999827E-2</c:v>
                </c:pt>
                <c:pt idx="1623">
                  <c:v>9.2299999999999827E-2</c:v>
                </c:pt>
                <c:pt idx="1624">
                  <c:v>5.7000000000000384E-3</c:v>
                </c:pt>
                <c:pt idx="1625">
                  <c:v>4.6600000000000197E-2</c:v>
                </c:pt>
                <c:pt idx="1626">
                  <c:v>9.3100000000000183E-2</c:v>
                </c:pt>
                <c:pt idx="1627">
                  <c:v>0.10189999999999966</c:v>
                </c:pt>
                <c:pt idx="1628">
                  <c:v>4.709999999999992E-2</c:v>
                </c:pt>
                <c:pt idx="1629">
                  <c:v>4.709999999999992E-2</c:v>
                </c:pt>
                <c:pt idx="1630">
                  <c:v>4.709999999999992E-2</c:v>
                </c:pt>
                <c:pt idx="1631">
                  <c:v>4.709999999999992E-2</c:v>
                </c:pt>
                <c:pt idx="1632">
                  <c:v>7.8600000000000225E-2</c:v>
                </c:pt>
                <c:pt idx="1633">
                  <c:v>0.10020000000000007</c:v>
                </c:pt>
                <c:pt idx="1634">
                  <c:v>7.2500000000000231E-2</c:v>
                </c:pt>
                <c:pt idx="1635">
                  <c:v>6.6899999999999959E-2</c:v>
                </c:pt>
                <c:pt idx="1636">
                  <c:v>6.6899999999999959E-2</c:v>
                </c:pt>
                <c:pt idx="1637">
                  <c:v>6.6899999999999959E-2</c:v>
                </c:pt>
                <c:pt idx="1638">
                  <c:v>7.8500000000000014E-2</c:v>
                </c:pt>
                <c:pt idx="1639">
                  <c:v>6.1900000000000066E-2</c:v>
                </c:pt>
                <c:pt idx="1640">
                  <c:v>5.06000000000002E-2</c:v>
                </c:pt>
                <c:pt idx="1641">
                  <c:v>5.9600000000000097E-2</c:v>
                </c:pt>
                <c:pt idx="1642">
                  <c:v>4.7400000000000109E-2</c:v>
                </c:pt>
                <c:pt idx="1643">
                  <c:v>4.7400000000000109E-2</c:v>
                </c:pt>
                <c:pt idx="1644">
                  <c:v>4.7400000000000109E-2</c:v>
                </c:pt>
                <c:pt idx="1645">
                  <c:v>4.7400000000000109E-2</c:v>
                </c:pt>
                <c:pt idx="1646">
                  <c:v>-1.2999999999999901E-2</c:v>
                </c:pt>
                <c:pt idx="1647">
                  <c:v>-7.3799999999999866E-2</c:v>
                </c:pt>
                <c:pt idx="1648">
                  <c:v>-1.9600000000000062E-2</c:v>
                </c:pt>
                <c:pt idx="1649">
                  <c:v>-2.4399999999999977E-2</c:v>
                </c:pt>
                <c:pt idx="1650">
                  <c:v>-2.4399999999999977E-2</c:v>
                </c:pt>
                <c:pt idx="1651">
                  <c:v>-2.4399999999999977E-2</c:v>
                </c:pt>
                <c:pt idx="1652">
                  <c:v>-7.9000000000000181E-2</c:v>
                </c:pt>
                <c:pt idx="1653">
                  <c:v>-8.0400000000000027E-2</c:v>
                </c:pt>
                <c:pt idx="1654">
                  <c:v>-0.22109999999999985</c:v>
                </c:pt>
                <c:pt idx="1655">
                  <c:v>-0.17260000000000009</c:v>
                </c:pt>
                <c:pt idx="1656">
                  <c:v>-0.20489999999999986</c:v>
                </c:pt>
                <c:pt idx="1657">
                  <c:v>-0.20489999999999986</c:v>
                </c:pt>
                <c:pt idx="1658">
                  <c:v>-0.20489999999999986</c:v>
                </c:pt>
                <c:pt idx="1659">
                  <c:v>-0.18889999999999985</c:v>
                </c:pt>
                <c:pt idx="1660">
                  <c:v>-0.21649999999999991</c:v>
                </c:pt>
                <c:pt idx="1661">
                  <c:v>-0.20069999999999988</c:v>
                </c:pt>
                <c:pt idx="1662">
                  <c:v>-0.21030000000000015</c:v>
                </c:pt>
                <c:pt idx="1663">
                  <c:v>-0.21960000000000024</c:v>
                </c:pt>
                <c:pt idx="1664">
                  <c:v>-0.21960000000000024</c:v>
                </c:pt>
                <c:pt idx="1665">
                  <c:v>-0.21960000000000024</c:v>
                </c:pt>
                <c:pt idx="1666">
                  <c:v>-0.22019999999999973</c:v>
                </c:pt>
                <c:pt idx="1667">
                  <c:v>-0.24569999999999981</c:v>
                </c:pt>
              </c:numCache>
            </c:numRef>
          </c:val>
          <c:smooth val="0"/>
          <c:extLst>
            <c:ext xmlns:c16="http://schemas.microsoft.com/office/drawing/2014/chart" uri="{C3380CC4-5D6E-409C-BE32-E72D297353CC}">
              <c16:uniqueId val="{00000000-D5A7-485D-A3C1-D72BFC78A485}"/>
            </c:ext>
          </c:extLst>
        </c:ser>
        <c:ser>
          <c:idx val="1"/>
          <c:order val="1"/>
          <c:tx>
            <c:strRef>
              <c:f>Sheet1!$P$1</c:f>
              <c:strCache>
                <c:ptCount val="1"/>
                <c:pt idx="0">
                  <c:v>2s/10s AA Municipal</c:v>
                </c:pt>
              </c:strCache>
            </c:strRef>
          </c:tx>
          <c:spPr>
            <a:ln w="19050" cap="rnd">
              <a:solidFill>
                <a:srgbClr val="00A3E0"/>
              </a:solidFill>
              <a:round/>
            </a:ln>
            <a:effectLst/>
          </c:spPr>
          <c:marker>
            <c:symbol val="none"/>
          </c:marker>
          <c:cat>
            <c:numRef>
              <c:f>Sheet1!$J$733:$J$2400</c:f>
              <c:numCache>
                <c:formatCode>m/d/yyyy</c:formatCode>
                <c:ptCount val="166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numCache>
            </c:numRef>
          </c:cat>
          <c:val>
            <c:numRef>
              <c:f>Sheet1!$P$733:$P$2400</c:f>
              <c:numCache>
                <c:formatCode>General</c:formatCode>
                <c:ptCount val="1668"/>
                <c:pt idx="0">
                  <c:v>0.45300000000000007</c:v>
                </c:pt>
                <c:pt idx="1">
                  <c:v>0.45699999999999985</c:v>
                </c:pt>
                <c:pt idx="2">
                  <c:v>0.44799999999999973</c:v>
                </c:pt>
                <c:pt idx="3">
                  <c:v>0.45699999999999985</c:v>
                </c:pt>
                <c:pt idx="4">
                  <c:v>0.46500000000000008</c:v>
                </c:pt>
                <c:pt idx="5">
                  <c:v>0.46500000000000008</c:v>
                </c:pt>
                <c:pt idx="6">
                  <c:v>0.46500000000000008</c:v>
                </c:pt>
                <c:pt idx="7">
                  <c:v>0.46500000000000008</c:v>
                </c:pt>
                <c:pt idx="8">
                  <c:v>0.48699999999999988</c:v>
                </c:pt>
                <c:pt idx="9">
                  <c:v>0.52800000000000002</c:v>
                </c:pt>
                <c:pt idx="10">
                  <c:v>0.53200000000000003</c:v>
                </c:pt>
                <c:pt idx="11">
                  <c:v>0.54100000000000015</c:v>
                </c:pt>
                <c:pt idx="12">
                  <c:v>0.54100000000000015</c:v>
                </c:pt>
                <c:pt idx="13">
                  <c:v>0.54100000000000015</c:v>
                </c:pt>
                <c:pt idx="14">
                  <c:v>0.54100000000000015</c:v>
                </c:pt>
                <c:pt idx="15">
                  <c:v>0.53699999999999992</c:v>
                </c:pt>
                <c:pt idx="16">
                  <c:v>0.53500000000000014</c:v>
                </c:pt>
                <c:pt idx="17">
                  <c:v>0.55299999999999994</c:v>
                </c:pt>
                <c:pt idx="18">
                  <c:v>0.56699999999999973</c:v>
                </c:pt>
                <c:pt idx="19">
                  <c:v>0.56699999999999973</c:v>
                </c:pt>
                <c:pt idx="20">
                  <c:v>0.56699999999999973</c:v>
                </c:pt>
                <c:pt idx="21">
                  <c:v>0.59499999999999997</c:v>
                </c:pt>
                <c:pt idx="22">
                  <c:v>0.61499999999999977</c:v>
                </c:pt>
                <c:pt idx="23">
                  <c:v>0.64700000000000024</c:v>
                </c:pt>
                <c:pt idx="24">
                  <c:v>0.65799999999999992</c:v>
                </c:pt>
                <c:pt idx="25">
                  <c:v>0.69100000000000006</c:v>
                </c:pt>
                <c:pt idx="26">
                  <c:v>0.69100000000000006</c:v>
                </c:pt>
                <c:pt idx="27">
                  <c:v>0.69100000000000006</c:v>
                </c:pt>
                <c:pt idx="28">
                  <c:v>0.73</c:v>
                </c:pt>
                <c:pt idx="29">
                  <c:v>0.78600000000000003</c:v>
                </c:pt>
                <c:pt idx="30">
                  <c:v>0.81699999999999995</c:v>
                </c:pt>
                <c:pt idx="31">
                  <c:v>0.84600000000000009</c:v>
                </c:pt>
                <c:pt idx="32">
                  <c:v>0.89999999999999991</c:v>
                </c:pt>
                <c:pt idx="33">
                  <c:v>0.89999999999999991</c:v>
                </c:pt>
                <c:pt idx="34">
                  <c:v>0.89999999999999991</c:v>
                </c:pt>
                <c:pt idx="35">
                  <c:v>0.89999999999999991</c:v>
                </c:pt>
                <c:pt idx="36">
                  <c:v>0.8680000000000001</c:v>
                </c:pt>
                <c:pt idx="37">
                  <c:v>0.88100000000000001</c:v>
                </c:pt>
                <c:pt idx="38">
                  <c:v>0.90600000000000014</c:v>
                </c:pt>
                <c:pt idx="39">
                  <c:v>0.90399999999999991</c:v>
                </c:pt>
                <c:pt idx="40">
                  <c:v>0.90399999999999991</c:v>
                </c:pt>
                <c:pt idx="41">
                  <c:v>0.90399999999999991</c:v>
                </c:pt>
                <c:pt idx="42">
                  <c:v>0.90500000000000025</c:v>
                </c:pt>
                <c:pt idx="43">
                  <c:v>0.90599999999999992</c:v>
                </c:pt>
                <c:pt idx="44">
                  <c:v>0.92499999999999982</c:v>
                </c:pt>
                <c:pt idx="45">
                  <c:v>0.93500000000000005</c:v>
                </c:pt>
                <c:pt idx="46">
                  <c:v>0.93199999999999994</c:v>
                </c:pt>
                <c:pt idx="47">
                  <c:v>0.93199999999999994</c:v>
                </c:pt>
                <c:pt idx="48">
                  <c:v>0.93199999999999994</c:v>
                </c:pt>
                <c:pt idx="49">
                  <c:v>0.93199999999999994</c:v>
                </c:pt>
                <c:pt idx="50">
                  <c:v>0.93599999999999994</c:v>
                </c:pt>
                <c:pt idx="51">
                  <c:v>0.94100000000000028</c:v>
                </c:pt>
                <c:pt idx="52">
                  <c:v>0.94300000000000006</c:v>
                </c:pt>
                <c:pt idx="53">
                  <c:v>0.93100000000000005</c:v>
                </c:pt>
                <c:pt idx="54">
                  <c:v>0.93100000000000005</c:v>
                </c:pt>
                <c:pt idx="55">
                  <c:v>0.93100000000000005</c:v>
                </c:pt>
                <c:pt idx="56">
                  <c:v>0.92600000000000016</c:v>
                </c:pt>
                <c:pt idx="57">
                  <c:v>0.92800000000000016</c:v>
                </c:pt>
                <c:pt idx="58">
                  <c:v>0.91799999999999993</c:v>
                </c:pt>
                <c:pt idx="59">
                  <c:v>0.91700000000000004</c:v>
                </c:pt>
                <c:pt idx="60">
                  <c:v>0.92599999999999993</c:v>
                </c:pt>
                <c:pt idx="61">
                  <c:v>0.92599999999999993</c:v>
                </c:pt>
                <c:pt idx="62">
                  <c:v>0.92599999999999993</c:v>
                </c:pt>
                <c:pt idx="63">
                  <c:v>0.93199999999999994</c:v>
                </c:pt>
                <c:pt idx="64">
                  <c:v>0.93599999999999994</c:v>
                </c:pt>
                <c:pt idx="65">
                  <c:v>0.93599999999999994</c:v>
                </c:pt>
                <c:pt idx="66">
                  <c:v>0.93600000000000017</c:v>
                </c:pt>
                <c:pt idx="67">
                  <c:v>0.93999999999999972</c:v>
                </c:pt>
                <c:pt idx="68">
                  <c:v>0.93999999999999972</c:v>
                </c:pt>
                <c:pt idx="69">
                  <c:v>0.93999999999999972</c:v>
                </c:pt>
                <c:pt idx="70">
                  <c:v>0.94500000000000006</c:v>
                </c:pt>
                <c:pt idx="71">
                  <c:v>0.94100000000000006</c:v>
                </c:pt>
                <c:pt idx="72">
                  <c:v>0.93499999999999983</c:v>
                </c:pt>
                <c:pt idx="73">
                  <c:v>0.92800000000000016</c:v>
                </c:pt>
                <c:pt idx="74">
                  <c:v>0.92100000000000004</c:v>
                </c:pt>
                <c:pt idx="75">
                  <c:v>0.92100000000000004</c:v>
                </c:pt>
                <c:pt idx="76">
                  <c:v>0.92100000000000004</c:v>
                </c:pt>
                <c:pt idx="77">
                  <c:v>0.91999999999999993</c:v>
                </c:pt>
                <c:pt idx="78">
                  <c:v>0.91999999999999993</c:v>
                </c:pt>
                <c:pt idx="79">
                  <c:v>0.91000000000000014</c:v>
                </c:pt>
                <c:pt idx="80">
                  <c:v>0.86699999999999999</c:v>
                </c:pt>
                <c:pt idx="81">
                  <c:v>0.85399999999999987</c:v>
                </c:pt>
                <c:pt idx="82">
                  <c:v>0.85399999999999987</c:v>
                </c:pt>
                <c:pt idx="83">
                  <c:v>0.85399999999999987</c:v>
                </c:pt>
                <c:pt idx="84">
                  <c:v>0.84399999999999986</c:v>
                </c:pt>
                <c:pt idx="85">
                  <c:v>0.83699999999999974</c:v>
                </c:pt>
                <c:pt idx="86">
                  <c:v>0.80499999999999994</c:v>
                </c:pt>
                <c:pt idx="87">
                  <c:v>0.80099999999999993</c:v>
                </c:pt>
                <c:pt idx="88">
                  <c:v>0.80099999999999993</c:v>
                </c:pt>
                <c:pt idx="89">
                  <c:v>0.80099999999999993</c:v>
                </c:pt>
                <c:pt idx="90">
                  <c:v>0.80099999999999993</c:v>
                </c:pt>
                <c:pt idx="91">
                  <c:v>0.79099999999999993</c:v>
                </c:pt>
                <c:pt idx="92">
                  <c:v>0.77300000000000013</c:v>
                </c:pt>
                <c:pt idx="93">
                  <c:v>0.75499999999999989</c:v>
                </c:pt>
                <c:pt idx="94">
                  <c:v>0.75900000000000012</c:v>
                </c:pt>
                <c:pt idx="95">
                  <c:v>0.7300000000000002</c:v>
                </c:pt>
                <c:pt idx="96">
                  <c:v>0.7300000000000002</c:v>
                </c:pt>
                <c:pt idx="97">
                  <c:v>0.7300000000000002</c:v>
                </c:pt>
                <c:pt idx="98">
                  <c:v>0.71000000000000019</c:v>
                </c:pt>
                <c:pt idx="99">
                  <c:v>0.70000000000000018</c:v>
                </c:pt>
                <c:pt idx="100">
                  <c:v>0.66699999999999982</c:v>
                </c:pt>
                <c:pt idx="101">
                  <c:v>0.66900000000000026</c:v>
                </c:pt>
                <c:pt idx="102">
                  <c:v>0.66700000000000004</c:v>
                </c:pt>
                <c:pt idx="103">
                  <c:v>0.66700000000000004</c:v>
                </c:pt>
                <c:pt idx="104">
                  <c:v>0.66700000000000004</c:v>
                </c:pt>
                <c:pt idx="105">
                  <c:v>0.66699999999999982</c:v>
                </c:pt>
                <c:pt idx="106">
                  <c:v>0.65400000000000014</c:v>
                </c:pt>
                <c:pt idx="107">
                  <c:v>0.64800000000000013</c:v>
                </c:pt>
                <c:pt idx="108">
                  <c:v>0.65500000000000025</c:v>
                </c:pt>
                <c:pt idx="109">
                  <c:v>0.65799999999999992</c:v>
                </c:pt>
                <c:pt idx="110">
                  <c:v>0.65799999999999992</c:v>
                </c:pt>
                <c:pt idx="111">
                  <c:v>0.65799999999999992</c:v>
                </c:pt>
                <c:pt idx="112">
                  <c:v>0.66800000000000015</c:v>
                </c:pt>
                <c:pt idx="113">
                  <c:v>0.67700000000000005</c:v>
                </c:pt>
                <c:pt idx="114">
                  <c:v>0.68900000000000006</c:v>
                </c:pt>
                <c:pt idx="115">
                  <c:v>0.68500000000000005</c:v>
                </c:pt>
                <c:pt idx="116">
                  <c:v>0.67300000000000004</c:v>
                </c:pt>
                <c:pt idx="117">
                  <c:v>0.67300000000000004</c:v>
                </c:pt>
                <c:pt idx="118">
                  <c:v>0.67300000000000004</c:v>
                </c:pt>
                <c:pt idx="119">
                  <c:v>0.66499999999999981</c:v>
                </c:pt>
                <c:pt idx="120">
                  <c:v>0.66299999999999981</c:v>
                </c:pt>
                <c:pt idx="121">
                  <c:v>0.6529999999999998</c:v>
                </c:pt>
                <c:pt idx="122">
                  <c:v>0.6140000000000001</c:v>
                </c:pt>
                <c:pt idx="123">
                  <c:v>0.59199999999999986</c:v>
                </c:pt>
                <c:pt idx="124">
                  <c:v>0.59199999999999986</c:v>
                </c:pt>
                <c:pt idx="125">
                  <c:v>0.59199999999999986</c:v>
                </c:pt>
                <c:pt idx="126">
                  <c:v>0.59400000000000008</c:v>
                </c:pt>
                <c:pt idx="127">
                  <c:v>0.58299999999999996</c:v>
                </c:pt>
                <c:pt idx="128">
                  <c:v>0.58899999999999975</c:v>
                </c:pt>
                <c:pt idx="129">
                  <c:v>0.58800000000000008</c:v>
                </c:pt>
                <c:pt idx="130">
                  <c:v>0.59000000000000008</c:v>
                </c:pt>
                <c:pt idx="131">
                  <c:v>0.59000000000000008</c:v>
                </c:pt>
                <c:pt idx="132">
                  <c:v>0.59000000000000008</c:v>
                </c:pt>
                <c:pt idx="133">
                  <c:v>0.59800000000000009</c:v>
                </c:pt>
                <c:pt idx="134">
                  <c:v>0.6419999999999999</c:v>
                </c:pt>
                <c:pt idx="135">
                  <c:v>0.65199999999999991</c:v>
                </c:pt>
                <c:pt idx="136">
                  <c:v>0.68199999999999972</c:v>
                </c:pt>
                <c:pt idx="137">
                  <c:v>0.68399999999999994</c:v>
                </c:pt>
                <c:pt idx="138">
                  <c:v>0.68399999999999994</c:v>
                </c:pt>
                <c:pt idx="139">
                  <c:v>0.68399999999999994</c:v>
                </c:pt>
                <c:pt idx="140">
                  <c:v>0.68400000000000016</c:v>
                </c:pt>
                <c:pt idx="141">
                  <c:v>0.68800000000000017</c:v>
                </c:pt>
                <c:pt idx="142">
                  <c:v>0.67799999999999994</c:v>
                </c:pt>
                <c:pt idx="143">
                  <c:v>0.67800000000000016</c:v>
                </c:pt>
                <c:pt idx="144">
                  <c:v>0.67800000000000016</c:v>
                </c:pt>
                <c:pt idx="145">
                  <c:v>0.67800000000000016</c:v>
                </c:pt>
                <c:pt idx="146">
                  <c:v>0.67800000000000016</c:v>
                </c:pt>
                <c:pt idx="147">
                  <c:v>0.67800000000000016</c:v>
                </c:pt>
                <c:pt idx="148">
                  <c:v>0.64599999999999991</c:v>
                </c:pt>
                <c:pt idx="149">
                  <c:v>0.65199999999999991</c:v>
                </c:pt>
                <c:pt idx="150">
                  <c:v>0.65600000000000014</c:v>
                </c:pt>
                <c:pt idx="151">
                  <c:v>0.68200000000000016</c:v>
                </c:pt>
                <c:pt idx="152">
                  <c:v>0.68200000000000016</c:v>
                </c:pt>
                <c:pt idx="153">
                  <c:v>0.68200000000000016</c:v>
                </c:pt>
                <c:pt idx="154">
                  <c:v>0.69</c:v>
                </c:pt>
                <c:pt idx="155">
                  <c:v>0.69400000000000017</c:v>
                </c:pt>
                <c:pt idx="156">
                  <c:v>0.75199999999999978</c:v>
                </c:pt>
                <c:pt idx="157">
                  <c:v>0.77699999999999991</c:v>
                </c:pt>
                <c:pt idx="158">
                  <c:v>0.78999999999999981</c:v>
                </c:pt>
                <c:pt idx="159">
                  <c:v>0.78999999999999981</c:v>
                </c:pt>
                <c:pt idx="160">
                  <c:v>0.78999999999999981</c:v>
                </c:pt>
                <c:pt idx="161">
                  <c:v>0.80399999999999983</c:v>
                </c:pt>
                <c:pt idx="162">
                  <c:v>0.82900000000000018</c:v>
                </c:pt>
                <c:pt idx="163">
                  <c:v>0.83900000000000019</c:v>
                </c:pt>
                <c:pt idx="164">
                  <c:v>0.84100000000000019</c:v>
                </c:pt>
                <c:pt idx="165">
                  <c:v>0.83699999999999997</c:v>
                </c:pt>
                <c:pt idx="166">
                  <c:v>0.83699999999999997</c:v>
                </c:pt>
                <c:pt idx="167">
                  <c:v>0.83699999999999997</c:v>
                </c:pt>
                <c:pt idx="168">
                  <c:v>0.83299999999999996</c:v>
                </c:pt>
                <c:pt idx="169">
                  <c:v>0.82000000000000006</c:v>
                </c:pt>
                <c:pt idx="170">
                  <c:v>0.82000000000000006</c:v>
                </c:pt>
                <c:pt idx="171">
                  <c:v>0.81600000000000006</c:v>
                </c:pt>
                <c:pt idx="172">
                  <c:v>0.82400000000000007</c:v>
                </c:pt>
                <c:pt idx="173">
                  <c:v>0.82400000000000007</c:v>
                </c:pt>
                <c:pt idx="174">
                  <c:v>0.82400000000000007</c:v>
                </c:pt>
                <c:pt idx="175">
                  <c:v>0.82400000000000007</c:v>
                </c:pt>
                <c:pt idx="176">
                  <c:v>0.82400000000000007</c:v>
                </c:pt>
                <c:pt idx="177">
                  <c:v>0.82200000000000029</c:v>
                </c:pt>
                <c:pt idx="178">
                  <c:v>0.82199999999999984</c:v>
                </c:pt>
                <c:pt idx="179">
                  <c:v>0.82100000000000017</c:v>
                </c:pt>
                <c:pt idx="180">
                  <c:v>0.82100000000000017</c:v>
                </c:pt>
                <c:pt idx="181">
                  <c:v>0.82100000000000017</c:v>
                </c:pt>
                <c:pt idx="182">
                  <c:v>0.82200000000000029</c:v>
                </c:pt>
                <c:pt idx="183">
                  <c:v>0.82200000000000029</c:v>
                </c:pt>
                <c:pt idx="184">
                  <c:v>0.82200000000000029</c:v>
                </c:pt>
                <c:pt idx="185">
                  <c:v>0.82200000000000029</c:v>
                </c:pt>
                <c:pt idx="186">
                  <c:v>0.81200000000000006</c:v>
                </c:pt>
                <c:pt idx="187">
                  <c:v>0.81200000000000006</c:v>
                </c:pt>
                <c:pt idx="188">
                  <c:v>0.81200000000000006</c:v>
                </c:pt>
                <c:pt idx="189">
                  <c:v>0.81200000000000006</c:v>
                </c:pt>
                <c:pt idx="190">
                  <c:v>0.81800000000000028</c:v>
                </c:pt>
                <c:pt idx="191">
                  <c:v>0.80000000000000027</c:v>
                </c:pt>
                <c:pt idx="192">
                  <c:v>0.80600000000000005</c:v>
                </c:pt>
                <c:pt idx="193">
                  <c:v>0.80699999999999994</c:v>
                </c:pt>
                <c:pt idx="194">
                  <c:v>0.80699999999999994</c:v>
                </c:pt>
                <c:pt idx="195">
                  <c:v>0.80699999999999994</c:v>
                </c:pt>
                <c:pt idx="196">
                  <c:v>0.82699999999999974</c:v>
                </c:pt>
                <c:pt idx="197">
                  <c:v>0.83200000000000007</c:v>
                </c:pt>
                <c:pt idx="198">
                  <c:v>0.84600000000000009</c:v>
                </c:pt>
                <c:pt idx="199">
                  <c:v>0.84499999999999997</c:v>
                </c:pt>
                <c:pt idx="200">
                  <c:v>0.8660000000000001</c:v>
                </c:pt>
                <c:pt idx="201">
                  <c:v>0.8660000000000001</c:v>
                </c:pt>
                <c:pt idx="202">
                  <c:v>0.8660000000000001</c:v>
                </c:pt>
                <c:pt idx="203">
                  <c:v>0.86099999999999977</c:v>
                </c:pt>
                <c:pt idx="204">
                  <c:v>0.86299999999999999</c:v>
                </c:pt>
                <c:pt idx="205">
                  <c:v>0.86299999999999999</c:v>
                </c:pt>
                <c:pt idx="206">
                  <c:v>0.8680000000000001</c:v>
                </c:pt>
                <c:pt idx="207">
                  <c:v>0.8680000000000001</c:v>
                </c:pt>
                <c:pt idx="208">
                  <c:v>0.8680000000000001</c:v>
                </c:pt>
                <c:pt idx="209">
                  <c:v>0.8680000000000001</c:v>
                </c:pt>
                <c:pt idx="210">
                  <c:v>0.871</c:v>
                </c:pt>
                <c:pt idx="211">
                  <c:v>0.86899999999999999</c:v>
                </c:pt>
                <c:pt idx="212">
                  <c:v>0.87600000000000011</c:v>
                </c:pt>
                <c:pt idx="213">
                  <c:v>0.86999999999999988</c:v>
                </c:pt>
                <c:pt idx="214">
                  <c:v>0.86999999999999988</c:v>
                </c:pt>
                <c:pt idx="215">
                  <c:v>0.86999999999999988</c:v>
                </c:pt>
                <c:pt idx="216">
                  <c:v>0.86999999999999988</c:v>
                </c:pt>
                <c:pt idx="217">
                  <c:v>0.86899999999999999</c:v>
                </c:pt>
                <c:pt idx="218">
                  <c:v>0.86899999999999999</c:v>
                </c:pt>
                <c:pt idx="219">
                  <c:v>0.87799999999999989</c:v>
                </c:pt>
                <c:pt idx="220">
                  <c:v>0.87399999999999989</c:v>
                </c:pt>
                <c:pt idx="221">
                  <c:v>0.8490000000000002</c:v>
                </c:pt>
                <c:pt idx="222">
                  <c:v>0.8490000000000002</c:v>
                </c:pt>
                <c:pt idx="223">
                  <c:v>0.8490000000000002</c:v>
                </c:pt>
                <c:pt idx="224">
                  <c:v>0.8490000000000002</c:v>
                </c:pt>
                <c:pt idx="225">
                  <c:v>0.8530000000000002</c:v>
                </c:pt>
                <c:pt idx="226">
                  <c:v>0.82900000000000018</c:v>
                </c:pt>
                <c:pt idx="227">
                  <c:v>0.82700000000000018</c:v>
                </c:pt>
                <c:pt idx="228">
                  <c:v>0.82300000000000018</c:v>
                </c:pt>
                <c:pt idx="229">
                  <c:v>0.82300000000000018</c:v>
                </c:pt>
                <c:pt idx="230">
                  <c:v>0.82300000000000018</c:v>
                </c:pt>
                <c:pt idx="231">
                  <c:v>0.81599999999999984</c:v>
                </c:pt>
                <c:pt idx="232">
                  <c:v>0.80800000000000005</c:v>
                </c:pt>
                <c:pt idx="233">
                  <c:v>0.80500000000000016</c:v>
                </c:pt>
                <c:pt idx="234">
                  <c:v>0.80500000000000016</c:v>
                </c:pt>
                <c:pt idx="235">
                  <c:v>0.8</c:v>
                </c:pt>
                <c:pt idx="236">
                  <c:v>0.8</c:v>
                </c:pt>
                <c:pt idx="237">
                  <c:v>0.8</c:v>
                </c:pt>
                <c:pt idx="238">
                  <c:v>0.80099999999999993</c:v>
                </c:pt>
                <c:pt idx="239">
                  <c:v>0.79800000000000026</c:v>
                </c:pt>
                <c:pt idx="240">
                  <c:v>0.79200000000000004</c:v>
                </c:pt>
                <c:pt idx="241">
                  <c:v>0.77</c:v>
                </c:pt>
                <c:pt idx="242">
                  <c:v>0.75400000000000023</c:v>
                </c:pt>
                <c:pt idx="243">
                  <c:v>0.75400000000000023</c:v>
                </c:pt>
                <c:pt idx="244">
                  <c:v>0.75400000000000023</c:v>
                </c:pt>
                <c:pt idx="245">
                  <c:v>0.75400000000000023</c:v>
                </c:pt>
                <c:pt idx="246">
                  <c:v>0.75300000000000011</c:v>
                </c:pt>
                <c:pt idx="247">
                  <c:v>0.73300000000000032</c:v>
                </c:pt>
                <c:pt idx="248">
                  <c:v>0.72899999999999987</c:v>
                </c:pt>
                <c:pt idx="249">
                  <c:v>0.72700000000000009</c:v>
                </c:pt>
                <c:pt idx="250">
                  <c:v>0.72700000000000009</c:v>
                </c:pt>
                <c:pt idx="251">
                  <c:v>0.72700000000000009</c:v>
                </c:pt>
                <c:pt idx="252">
                  <c:v>0.7260000000000002</c:v>
                </c:pt>
                <c:pt idx="253">
                  <c:v>0.7220000000000002</c:v>
                </c:pt>
                <c:pt idx="254">
                  <c:v>0.72299999999999986</c:v>
                </c:pt>
                <c:pt idx="255">
                  <c:v>0.71899999999999986</c:v>
                </c:pt>
                <c:pt idx="256">
                  <c:v>0.71899999999999986</c:v>
                </c:pt>
                <c:pt idx="257">
                  <c:v>0.71899999999999986</c:v>
                </c:pt>
                <c:pt idx="258">
                  <c:v>0.71899999999999986</c:v>
                </c:pt>
                <c:pt idx="259">
                  <c:v>0.71399999999999997</c:v>
                </c:pt>
                <c:pt idx="260">
                  <c:v>0.72100000000000031</c:v>
                </c:pt>
                <c:pt idx="261">
                  <c:v>0.69699999999999984</c:v>
                </c:pt>
                <c:pt idx="262">
                  <c:v>0.68299999999999983</c:v>
                </c:pt>
                <c:pt idx="263">
                  <c:v>0.68199999999999994</c:v>
                </c:pt>
                <c:pt idx="264">
                  <c:v>0.68199999999999994</c:v>
                </c:pt>
                <c:pt idx="265">
                  <c:v>0.68199999999999994</c:v>
                </c:pt>
                <c:pt idx="266">
                  <c:v>0.67300000000000004</c:v>
                </c:pt>
                <c:pt idx="267">
                  <c:v>0.66899999999999982</c:v>
                </c:pt>
                <c:pt idx="268">
                  <c:v>0.66499999999999981</c:v>
                </c:pt>
                <c:pt idx="269">
                  <c:v>0.6489999999999998</c:v>
                </c:pt>
                <c:pt idx="270">
                  <c:v>0.63699999999999979</c:v>
                </c:pt>
                <c:pt idx="271">
                  <c:v>0.63699999999999979</c:v>
                </c:pt>
                <c:pt idx="272">
                  <c:v>0.63699999999999979</c:v>
                </c:pt>
                <c:pt idx="273">
                  <c:v>0.6379999999999999</c:v>
                </c:pt>
                <c:pt idx="274">
                  <c:v>0.63499999999999979</c:v>
                </c:pt>
                <c:pt idx="275">
                  <c:v>0.64400000000000013</c:v>
                </c:pt>
                <c:pt idx="276">
                  <c:v>0.66200000000000037</c:v>
                </c:pt>
                <c:pt idx="277">
                  <c:v>0.67800000000000038</c:v>
                </c:pt>
                <c:pt idx="278">
                  <c:v>0.67800000000000038</c:v>
                </c:pt>
                <c:pt idx="279">
                  <c:v>0.67800000000000038</c:v>
                </c:pt>
                <c:pt idx="280">
                  <c:v>0.67800000000000038</c:v>
                </c:pt>
                <c:pt idx="281">
                  <c:v>0.69</c:v>
                </c:pt>
                <c:pt idx="282">
                  <c:v>0.70900000000000007</c:v>
                </c:pt>
                <c:pt idx="283">
                  <c:v>0.69700000000000006</c:v>
                </c:pt>
                <c:pt idx="284">
                  <c:v>0.70100000000000007</c:v>
                </c:pt>
                <c:pt idx="285">
                  <c:v>0.70100000000000007</c:v>
                </c:pt>
                <c:pt idx="286">
                  <c:v>0.70100000000000007</c:v>
                </c:pt>
                <c:pt idx="287">
                  <c:v>0.69300000000000006</c:v>
                </c:pt>
                <c:pt idx="288">
                  <c:v>0.69600000000000017</c:v>
                </c:pt>
                <c:pt idx="289">
                  <c:v>0.69199999999999973</c:v>
                </c:pt>
                <c:pt idx="290">
                  <c:v>0.69699999999999962</c:v>
                </c:pt>
                <c:pt idx="291">
                  <c:v>0.69899999999999984</c:v>
                </c:pt>
                <c:pt idx="292">
                  <c:v>0.69899999999999984</c:v>
                </c:pt>
                <c:pt idx="293">
                  <c:v>0.69899999999999984</c:v>
                </c:pt>
                <c:pt idx="294">
                  <c:v>0.69799999999999995</c:v>
                </c:pt>
                <c:pt idx="295">
                  <c:v>0.68299999999999983</c:v>
                </c:pt>
                <c:pt idx="296">
                  <c:v>0.67899999999999983</c:v>
                </c:pt>
                <c:pt idx="297">
                  <c:v>0.68000000000000016</c:v>
                </c:pt>
                <c:pt idx="298">
                  <c:v>0.66700000000000026</c:v>
                </c:pt>
                <c:pt idx="299">
                  <c:v>0.66700000000000026</c:v>
                </c:pt>
                <c:pt idx="300">
                  <c:v>0.66700000000000026</c:v>
                </c:pt>
                <c:pt idx="301">
                  <c:v>0.66600000000000037</c:v>
                </c:pt>
                <c:pt idx="302">
                  <c:v>0.67300000000000004</c:v>
                </c:pt>
                <c:pt idx="303">
                  <c:v>0.67799999999999994</c:v>
                </c:pt>
                <c:pt idx="304">
                  <c:v>0.68299999999999983</c:v>
                </c:pt>
                <c:pt idx="305">
                  <c:v>0.69200000000000017</c:v>
                </c:pt>
                <c:pt idx="306">
                  <c:v>0.69200000000000017</c:v>
                </c:pt>
                <c:pt idx="307">
                  <c:v>0.69200000000000017</c:v>
                </c:pt>
                <c:pt idx="308">
                  <c:v>0.69499999999999984</c:v>
                </c:pt>
                <c:pt idx="309">
                  <c:v>0.69500000000000028</c:v>
                </c:pt>
                <c:pt idx="310">
                  <c:v>0.68000000000000016</c:v>
                </c:pt>
                <c:pt idx="311">
                  <c:v>0.67899999999999983</c:v>
                </c:pt>
                <c:pt idx="312">
                  <c:v>0.66900000000000004</c:v>
                </c:pt>
                <c:pt idx="313">
                  <c:v>0.66900000000000004</c:v>
                </c:pt>
                <c:pt idx="314">
                  <c:v>0.66900000000000004</c:v>
                </c:pt>
                <c:pt idx="315">
                  <c:v>0.66900000000000004</c:v>
                </c:pt>
                <c:pt idx="316">
                  <c:v>0.65799999999999992</c:v>
                </c:pt>
                <c:pt idx="317">
                  <c:v>0.65199999999999969</c:v>
                </c:pt>
                <c:pt idx="318">
                  <c:v>0.6339999999999999</c:v>
                </c:pt>
                <c:pt idx="319">
                  <c:v>0.61399999999999988</c:v>
                </c:pt>
                <c:pt idx="320">
                  <c:v>0.61399999999999988</c:v>
                </c:pt>
                <c:pt idx="321">
                  <c:v>0.61399999999999988</c:v>
                </c:pt>
                <c:pt idx="322">
                  <c:v>0.61100000000000021</c:v>
                </c:pt>
                <c:pt idx="323">
                  <c:v>0.59699999999999998</c:v>
                </c:pt>
                <c:pt idx="324">
                  <c:v>0.59899999999999975</c:v>
                </c:pt>
                <c:pt idx="325">
                  <c:v>0.59899999999999975</c:v>
                </c:pt>
                <c:pt idx="326">
                  <c:v>0.59899999999999975</c:v>
                </c:pt>
                <c:pt idx="327">
                  <c:v>0.59899999999999975</c:v>
                </c:pt>
                <c:pt idx="328">
                  <c:v>0.59899999999999975</c:v>
                </c:pt>
                <c:pt idx="329">
                  <c:v>0.59899999999999975</c:v>
                </c:pt>
                <c:pt idx="330">
                  <c:v>0.5950000000000002</c:v>
                </c:pt>
                <c:pt idx="331">
                  <c:v>0.58300000000000018</c:v>
                </c:pt>
                <c:pt idx="332">
                  <c:v>0.58299999999999974</c:v>
                </c:pt>
                <c:pt idx="333">
                  <c:v>0.57299999999999995</c:v>
                </c:pt>
                <c:pt idx="334">
                  <c:v>0.57299999999999995</c:v>
                </c:pt>
                <c:pt idx="335">
                  <c:v>0.57299999999999995</c:v>
                </c:pt>
                <c:pt idx="336">
                  <c:v>0.57299999999999995</c:v>
                </c:pt>
                <c:pt idx="337">
                  <c:v>0.53699999999999992</c:v>
                </c:pt>
                <c:pt idx="338">
                  <c:v>0.53699999999999992</c:v>
                </c:pt>
                <c:pt idx="339">
                  <c:v>0.52699999999999991</c:v>
                </c:pt>
                <c:pt idx="340">
                  <c:v>0.51700000000000013</c:v>
                </c:pt>
                <c:pt idx="341">
                  <c:v>0.51700000000000013</c:v>
                </c:pt>
                <c:pt idx="342">
                  <c:v>0.51700000000000013</c:v>
                </c:pt>
                <c:pt idx="343">
                  <c:v>0.5169999999999999</c:v>
                </c:pt>
                <c:pt idx="344">
                  <c:v>0.53399999999999981</c:v>
                </c:pt>
                <c:pt idx="345">
                  <c:v>0.54300000000000015</c:v>
                </c:pt>
                <c:pt idx="346">
                  <c:v>0.54899999999999993</c:v>
                </c:pt>
                <c:pt idx="347">
                  <c:v>0.55100000000000016</c:v>
                </c:pt>
                <c:pt idx="348">
                  <c:v>0.55100000000000016</c:v>
                </c:pt>
                <c:pt idx="349">
                  <c:v>0.55100000000000016</c:v>
                </c:pt>
                <c:pt idx="350">
                  <c:v>0.55099999999999971</c:v>
                </c:pt>
                <c:pt idx="351">
                  <c:v>0.54999999999999982</c:v>
                </c:pt>
                <c:pt idx="352">
                  <c:v>0.54799999999999982</c:v>
                </c:pt>
                <c:pt idx="353">
                  <c:v>0.53200000000000003</c:v>
                </c:pt>
                <c:pt idx="354">
                  <c:v>0.53200000000000025</c:v>
                </c:pt>
                <c:pt idx="355">
                  <c:v>0.53200000000000025</c:v>
                </c:pt>
                <c:pt idx="356">
                  <c:v>0.53200000000000025</c:v>
                </c:pt>
                <c:pt idx="357">
                  <c:v>0.52900000000000014</c:v>
                </c:pt>
                <c:pt idx="358">
                  <c:v>0.52900000000000014</c:v>
                </c:pt>
                <c:pt idx="359">
                  <c:v>0.52700000000000014</c:v>
                </c:pt>
                <c:pt idx="360">
                  <c:v>0.51899999999999991</c:v>
                </c:pt>
                <c:pt idx="361">
                  <c:v>0.51700000000000013</c:v>
                </c:pt>
                <c:pt idx="362">
                  <c:v>0.51700000000000013</c:v>
                </c:pt>
                <c:pt idx="363">
                  <c:v>0.51700000000000013</c:v>
                </c:pt>
                <c:pt idx="364">
                  <c:v>0.51700000000000013</c:v>
                </c:pt>
                <c:pt idx="365">
                  <c:v>0.51700000000000013</c:v>
                </c:pt>
                <c:pt idx="366">
                  <c:v>0.50499999999999989</c:v>
                </c:pt>
                <c:pt idx="367">
                  <c:v>0.4850000000000001</c:v>
                </c:pt>
                <c:pt idx="368">
                  <c:v>0.49900000000000011</c:v>
                </c:pt>
                <c:pt idx="369">
                  <c:v>0.49900000000000011</c:v>
                </c:pt>
                <c:pt idx="370">
                  <c:v>0.49900000000000011</c:v>
                </c:pt>
                <c:pt idx="371">
                  <c:v>0.49500000000000011</c:v>
                </c:pt>
                <c:pt idx="372">
                  <c:v>0.51100000000000012</c:v>
                </c:pt>
                <c:pt idx="373">
                  <c:v>0.52099999999999991</c:v>
                </c:pt>
                <c:pt idx="374">
                  <c:v>0.52200000000000002</c:v>
                </c:pt>
                <c:pt idx="375">
                  <c:v>0.51200000000000001</c:v>
                </c:pt>
                <c:pt idx="376">
                  <c:v>0.51200000000000001</c:v>
                </c:pt>
                <c:pt idx="377">
                  <c:v>0.51200000000000001</c:v>
                </c:pt>
                <c:pt idx="378">
                  <c:v>0.5129999999999999</c:v>
                </c:pt>
                <c:pt idx="379">
                  <c:v>0.51</c:v>
                </c:pt>
                <c:pt idx="380">
                  <c:v>0.51400000000000001</c:v>
                </c:pt>
                <c:pt idx="381">
                  <c:v>0.51600000000000001</c:v>
                </c:pt>
                <c:pt idx="382">
                  <c:v>0.5149999999999999</c:v>
                </c:pt>
                <c:pt idx="383">
                  <c:v>0.5149999999999999</c:v>
                </c:pt>
                <c:pt idx="384">
                  <c:v>0.5149999999999999</c:v>
                </c:pt>
                <c:pt idx="385">
                  <c:v>0.5149999999999999</c:v>
                </c:pt>
                <c:pt idx="386">
                  <c:v>0.52700000000000014</c:v>
                </c:pt>
                <c:pt idx="387">
                  <c:v>0.53699999999999992</c:v>
                </c:pt>
                <c:pt idx="388">
                  <c:v>0.53399999999999981</c:v>
                </c:pt>
                <c:pt idx="389">
                  <c:v>0.53800000000000003</c:v>
                </c:pt>
                <c:pt idx="390">
                  <c:v>0.53800000000000003</c:v>
                </c:pt>
                <c:pt idx="391">
                  <c:v>0.53800000000000003</c:v>
                </c:pt>
                <c:pt idx="392">
                  <c:v>0.53700000000000014</c:v>
                </c:pt>
                <c:pt idx="393">
                  <c:v>0.52699999999999991</c:v>
                </c:pt>
                <c:pt idx="394">
                  <c:v>0.52500000000000013</c:v>
                </c:pt>
                <c:pt idx="395">
                  <c:v>0.50800000000000001</c:v>
                </c:pt>
                <c:pt idx="396">
                  <c:v>0.53199999999999981</c:v>
                </c:pt>
                <c:pt idx="397">
                  <c:v>0.53199999999999981</c:v>
                </c:pt>
                <c:pt idx="398">
                  <c:v>0.53199999999999981</c:v>
                </c:pt>
                <c:pt idx="399">
                  <c:v>0.54000000000000026</c:v>
                </c:pt>
                <c:pt idx="400">
                  <c:v>0.55100000000000016</c:v>
                </c:pt>
                <c:pt idx="401">
                  <c:v>0.54799999999999982</c:v>
                </c:pt>
                <c:pt idx="402">
                  <c:v>0.53600000000000003</c:v>
                </c:pt>
                <c:pt idx="403">
                  <c:v>0.52500000000000013</c:v>
                </c:pt>
                <c:pt idx="404">
                  <c:v>0.52500000000000013</c:v>
                </c:pt>
                <c:pt idx="405">
                  <c:v>0.52500000000000013</c:v>
                </c:pt>
                <c:pt idx="406">
                  <c:v>0.52500000000000013</c:v>
                </c:pt>
                <c:pt idx="407">
                  <c:v>0.53699999999999992</c:v>
                </c:pt>
                <c:pt idx="408">
                  <c:v>0.55099999999999993</c:v>
                </c:pt>
                <c:pt idx="409">
                  <c:v>0.53600000000000003</c:v>
                </c:pt>
                <c:pt idx="410">
                  <c:v>0.53799999999999981</c:v>
                </c:pt>
                <c:pt idx="411">
                  <c:v>0.53799999999999981</c:v>
                </c:pt>
                <c:pt idx="412">
                  <c:v>0.53799999999999981</c:v>
                </c:pt>
                <c:pt idx="413">
                  <c:v>0.53799999999999981</c:v>
                </c:pt>
                <c:pt idx="414">
                  <c:v>0.53599999999999981</c:v>
                </c:pt>
                <c:pt idx="415">
                  <c:v>0.53400000000000003</c:v>
                </c:pt>
                <c:pt idx="416">
                  <c:v>0.54400000000000004</c:v>
                </c:pt>
                <c:pt idx="417">
                  <c:v>0.52200000000000002</c:v>
                </c:pt>
                <c:pt idx="418">
                  <c:v>0.52200000000000002</c:v>
                </c:pt>
                <c:pt idx="419">
                  <c:v>0.52200000000000002</c:v>
                </c:pt>
                <c:pt idx="420">
                  <c:v>0.52299999999999991</c:v>
                </c:pt>
                <c:pt idx="421">
                  <c:v>0.5089999999999999</c:v>
                </c:pt>
                <c:pt idx="422">
                  <c:v>0.51200000000000001</c:v>
                </c:pt>
                <c:pt idx="423">
                  <c:v>0.52699999999999991</c:v>
                </c:pt>
                <c:pt idx="424">
                  <c:v>0.54399999999999982</c:v>
                </c:pt>
                <c:pt idx="425">
                  <c:v>0.54399999999999982</c:v>
                </c:pt>
                <c:pt idx="426">
                  <c:v>0.54399999999999982</c:v>
                </c:pt>
                <c:pt idx="427">
                  <c:v>0.54399999999999982</c:v>
                </c:pt>
                <c:pt idx="428">
                  <c:v>0.54299999999999971</c:v>
                </c:pt>
                <c:pt idx="429">
                  <c:v>0.53400000000000003</c:v>
                </c:pt>
                <c:pt idx="430">
                  <c:v>0.51900000000000013</c:v>
                </c:pt>
                <c:pt idx="431">
                  <c:v>0.5109999999999999</c:v>
                </c:pt>
                <c:pt idx="432">
                  <c:v>0.5109999999999999</c:v>
                </c:pt>
                <c:pt idx="433">
                  <c:v>0.5109999999999999</c:v>
                </c:pt>
                <c:pt idx="434">
                  <c:v>0.5109999999999999</c:v>
                </c:pt>
                <c:pt idx="435">
                  <c:v>0.49899999999999989</c:v>
                </c:pt>
                <c:pt idx="436">
                  <c:v>0.50100000000000011</c:v>
                </c:pt>
                <c:pt idx="437">
                  <c:v>0.49600000000000022</c:v>
                </c:pt>
                <c:pt idx="438">
                  <c:v>0.48599999999999999</c:v>
                </c:pt>
                <c:pt idx="439">
                  <c:v>0.48599999999999999</c:v>
                </c:pt>
                <c:pt idx="440">
                  <c:v>0.48599999999999999</c:v>
                </c:pt>
                <c:pt idx="441">
                  <c:v>0.4850000000000001</c:v>
                </c:pt>
                <c:pt idx="442">
                  <c:v>0.4830000000000001</c:v>
                </c:pt>
                <c:pt idx="443">
                  <c:v>0.46700000000000008</c:v>
                </c:pt>
                <c:pt idx="444">
                  <c:v>0.44399999999999973</c:v>
                </c:pt>
                <c:pt idx="445">
                  <c:v>0.42200000000000015</c:v>
                </c:pt>
                <c:pt idx="446">
                  <c:v>0.42200000000000015</c:v>
                </c:pt>
                <c:pt idx="447">
                  <c:v>0.42200000000000015</c:v>
                </c:pt>
                <c:pt idx="448">
                  <c:v>0.39800000000000013</c:v>
                </c:pt>
                <c:pt idx="449">
                  <c:v>0.39500000000000002</c:v>
                </c:pt>
                <c:pt idx="450">
                  <c:v>0.3660000000000001</c:v>
                </c:pt>
                <c:pt idx="451">
                  <c:v>0.3660000000000001</c:v>
                </c:pt>
                <c:pt idx="452">
                  <c:v>0.3660000000000001</c:v>
                </c:pt>
                <c:pt idx="453">
                  <c:v>0.3660000000000001</c:v>
                </c:pt>
                <c:pt idx="454">
                  <c:v>0.3660000000000001</c:v>
                </c:pt>
                <c:pt idx="455">
                  <c:v>0.3859999999999999</c:v>
                </c:pt>
                <c:pt idx="456">
                  <c:v>0.38600000000000012</c:v>
                </c:pt>
                <c:pt idx="457">
                  <c:v>0.40400000000000014</c:v>
                </c:pt>
                <c:pt idx="458">
                  <c:v>0.40500000000000003</c:v>
                </c:pt>
                <c:pt idx="459">
                  <c:v>0.40500000000000003</c:v>
                </c:pt>
                <c:pt idx="460">
                  <c:v>0.40500000000000003</c:v>
                </c:pt>
                <c:pt idx="461">
                  <c:v>0.40500000000000003</c:v>
                </c:pt>
                <c:pt idx="462">
                  <c:v>0.40300000000000002</c:v>
                </c:pt>
                <c:pt idx="463">
                  <c:v>0.40300000000000002</c:v>
                </c:pt>
                <c:pt idx="464">
                  <c:v>0.39300000000000002</c:v>
                </c:pt>
                <c:pt idx="465">
                  <c:v>0.39200000000000013</c:v>
                </c:pt>
                <c:pt idx="466">
                  <c:v>0.39500000000000002</c:v>
                </c:pt>
                <c:pt idx="467">
                  <c:v>0.39500000000000002</c:v>
                </c:pt>
                <c:pt idx="468">
                  <c:v>0.39500000000000002</c:v>
                </c:pt>
                <c:pt idx="469">
                  <c:v>0.39700000000000002</c:v>
                </c:pt>
                <c:pt idx="470">
                  <c:v>0.40400000000000014</c:v>
                </c:pt>
                <c:pt idx="471">
                  <c:v>0.39800000000000013</c:v>
                </c:pt>
                <c:pt idx="472">
                  <c:v>0.39200000000000013</c:v>
                </c:pt>
                <c:pt idx="473">
                  <c:v>0.39200000000000013</c:v>
                </c:pt>
                <c:pt idx="474">
                  <c:v>0.39200000000000013</c:v>
                </c:pt>
                <c:pt idx="475">
                  <c:v>0.39200000000000013</c:v>
                </c:pt>
                <c:pt idx="476">
                  <c:v>0.39100000000000001</c:v>
                </c:pt>
                <c:pt idx="477">
                  <c:v>0.377</c:v>
                </c:pt>
                <c:pt idx="478">
                  <c:v>0.34899999999999998</c:v>
                </c:pt>
                <c:pt idx="479">
                  <c:v>0.34099999999999997</c:v>
                </c:pt>
                <c:pt idx="480">
                  <c:v>0.32200000000000006</c:v>
                </c:pt>
                <c:pt idx="481">
                  <c:v>0.32200000000000006</c:v>
                </c:pt>
                <c:pt idx="482">
                  <c:v>0.32200000000000006</c:v>
                </c:pt>
                <c:pt idx="483">
                  <c:v>0.32200000000000006</c:v>
                </c:pt>
                <c:pt idx="484">
                  <c:v>0.31600000000000006</c:v>
                </c:pt>
                <c:pt idx="485">
                  <c:v>0.30499999999999994</c:v>
                </c:pt>
                <c:pt idx="486">
                  <c:v>0.30600000000000005</c:v>
                </c:pt>
                <c:pt idx="487">
                  <c:v>0.30600000000000005</c:v>
                </c:pt>
                <c:pt idx="488">
                  <c:v>0.30600000000000005</c:v>
                </c:pt>
                <c:pt idx="489">
                  <c:v>0.30600000000000005</c:v>
                </c:pt>
                <c:pt idx="490">
                  <c:v>0.27800000000000002</c:v>
                </c:pt>
                <c:pt idx="491">
                  <c:v>0.25099999999999989</c:v>
                </c:pt>
                <c:pt idx="492">
                  <c:v>0.2410000000000001</c:v>
                </c:pt>
                <c:pt idx="493">
                  <c:v>0.23799999999999999</c:v>
                </c:pt>
                <c:pt idx="494">
                  <c:v>0.2370000000000001</c:v>
                </c:pt>
                <c:pt idx="495">
                  <c:v>0.2370000000000001</c:v>
                </c:pt>
                <c:pt idx="496">
                  <c:v>0.2370000000000001</c:v>
                </c:pt>
                <c:pt idx="497">
                  <c:v>0.22300000000000009</c:v>
                </c:pt>
                <c:pt idx="498">
                  <c:v>0.22300000000000009</c:v>
                </c:pt>
                <c:pt idx="499">
                  <c:v>0.21800000000000019</c:v>
                </c:pt>
                <c:pt idx="500">
                  <c:v>0.23399999999999999</c:v>
                </c:pt>
                <c:pt idx="501">
                  <c:v>0.23399999999999999</c:v>
                </c:pt>
                <c:pt idx="502">
                  <c:v>0.23399999999999999</c:v>
                </c:pt>
                <c:pt idx="503">
                  <c:v>0.23399999999999999</c:v>
                </c:pt>
                <c:pt idx="504">
                  <c:v>0.23399999999999999</c:v>
                </c:pt>
                <c:pt idx="505">
                  <c:v>0.24900000000000011</c:v>
                </c:pt>
                <c:pt idx="506">
                  <c:v>0.25099999999999989</c:v>
                </c:pt>
                <c:pt idx="507">
                  <c:v>0.24399999999999999</c:v>
                </c:pt>
                <c:pt idx="508">
                  <c:v>0.2569999999999999</c:v>
                </c:pt>
                <c:pt idx="509">
                  <c:v>0.2569999999999999</c:v>
                </c:pt>
                <c:pt idx="510">
                  <c:v>0.2569999999999999</c:v>
                </c:pt>
                <c:pt idx="511">
                  <c:v>0.2569999999999999</c:v>
                </c:pt>
                <c:pt idx="512">
                  <c:v>0.25800000000000001</c:v>
                </c:pt>
                <c:pt idx="513">
                  <c:v>0.254</c:v>
                </c:pt>
                <c:pt idx="514">
                  <c:v>0.25</c:v>
                </c:pt>
                <c:pt idx="515">
                  <c:v>0.24299999999999988</c:v>
                </c:pt>
                <c:pt idx="516">
                  <c:v>0.24299999999999988</c:v>
                </c:pt>
                <c:pt idx="517">
                  <c:v>0.24299999999999988</c:v>
                </c:pt>
                <c:pt idx="518">
                  <c:v>0.2390000000000001</c:v>
                </c:pt>
                <c:pt idx="519">
                  <c:v>0.25</c:v>
                </c:pt>
                <c:pt idx="520">
                  <c:v>0.25800000000000001</c:v>
                </c:pt>
                <c:pt idx="521">
                  <c:v>0.2589999999999999</c:v>
                </c:pt>
                <c:pt idx="522">
                  <c:v>0.2609999999999999</c:v>
                </c:pt>
                <c:pt idx="523">
                  <c:v>0.2609999999999999</c:v>
                </c:pt>
                <c:pt idx="524">
                  <c:v>0.2609999999999999</c:v>
                </c:pt>
                <c:pt idx="525">
                  <c:v>0.27099999999999991</c:v>
                </c:pt>
                <c:pt idx="526">
                  <c:v>0.2799999999999998</c:v>
                </c:pt>
                <c:pt idx="527">
                  <c:v>0.28199999999999981</c:v>
                </c:pt>
                <c:pt idx="528">
                  <c:v>0.28399999999999981</c:v>
                </c:pt>
                <c:pt idx="529">
                  <c:v>0.28599999999999981</c:v>
                </c:pt>
                <c:pt idx="530">
                  <c:v>0.28599999999999981</c:v>
                </c:pt>
                <c:pt idx="531">
                  <c:v>0.28599999999999981</c:v>
                </c:pt>
                <c:pt idx="532">
                  <c:v>0.28699999999999992</c:v>
                </c:pt>
                <c:pt idx="533">
                  <c:v>0.29200000000000004</c:v>
                </c:pt>
                <c:pt idx="534">
                  <c:v>0.29399999999999982</c:v>
                </c:pt>
                <c:pt idx="535">
                  <c:v>0.32200000000000006</c:v>
                </c:pt>
                <c:pt idx="536">
                  <c:v>0.32400000000000007</c:v>
                </c:pt>
                <c:pt idx="537">
                  <c:v>0.32400000000000007</c:v>
                </c:pt>
                <c:pt idx="538">
                  <c:v>0.32400000000000007</c:v>
                </c:pt>
                <c:pt idx="539">
                  <c:v>0.32400000000000007</c:v>
                </c:pt>
                <c:pt idx="540">
                  <c:v>0.32500000000000018</c:v>
                </c:pt>
                <c:pt idx="541">
                  <c:v>0.32900000000000018</c:v>
                </c:pt>
                <c:pt idx="542">
                  <c:v>0.33100000000000018</c:v>
                </c:pt>
                <c:pt idx="543">
                  <c:v>0.33100000000000018</c:v>
                </c:pt>
                <c:pt idx="544">
                  <c:v>0.33100000000000018</c:v>
                </c:pt>
                <c:pt idx="545">
                  <c:v>0.33100000000000018</c:v>
                </c:pt>
                <c:pt idx="546">
                  <c:v>0.33100000000000018</c:v>
                </c:pt>
                <c:pt idx="547">
                  <c:v>0.33000000000000007</c:v>
                </c:pt>
                <c:pt idx="548">
                  <c:v>0.32800000000000007</c:v>
                </c:pt>
                <c:pt idx="549">
                  <c:v>0.32800000000000007</c:v>
                </c:pt>
                <c:pt idx="550">
                  <c:v>0.33100000000000018</c:v>
                </c:pt>
                <c:pt idx="551">
                  <c:v>0.33100000000000018</c:v>
                </c:pt>
                <c:pt idx="552">
                  <c:v>0.33100000000000018</c:v>
                </c:pt>
                <c:pt idx="553">
                  <c:v>0.3550000000000002</c:v>
                </c:pt>
                <c:pt idx="554">
                  <c:v>0.36499999999999999</c:v>
                </c:pt>
                <c:pt idx="555">
                  <c:v>0.3819999999999999</c:v>
                </c:pt>
                <c:pt idx="556">
                  <c:v>0.39599999999999991</c:v>
                </c:pt>
                <c:pt idx="557">
                  <c:v>0.40500000000000003</c:v>
                </c:pt>
                <c:pt idx="558">
                  <c:v>0.40500000000000003</c:v>
                </c:pt>
                <c:pt idx="559">
                  <c:v>0.40500000000000003</c:v>
                </c:pt>
                <c:pt idx="560">
                  <c:v>0.40400000000000014</c:v>
                </c:pt>
                <c:pt idx="561">
                  <c:v>0.40900000000000003</c:v>
                </c:pt>
                <c:pt idx="562">
                  <c:v>0.40799999999999992</c:v>
                </c:pt>
                <c:pt idx="563">
                  <c:v>0.40999999999999992</c:v>
                </c:pt>
                <c:pt idx="564">
                  <c:v>0.40999999999999992</c:v>
                </c:pt>
                <c:pt idx="565">
                  <c:v>0.40999999999999992</c:v>
                </c:pt>
                <c:pt idx="566">
                  <c:v>0.40999999999999992</c:v>
                </c:pt>
                <c:pt idx="567">
                  <c:v>0.40799999999999992</c:v>
                </c:pt>
                <c:pt idx="568">
                  <c:v>0.40799999999999992</c:v>
                </c:pt>
                <c:pt idx="569">
                  <c:v>0.41100000000000003</c:v>
                </c:pt>
                <c:pt idx="570">
                  <c:v>0.41300000000000003</c:v>
                </c:pt>
                <c:pt idx="571">
                  <c:v>0.41799999999999993</c:v>
                </c:pt>
                <c:pt idx="572">
                  <c:v>0.41799999999999993</c:v>
                </c:pt>
                <c:pt idx="573">
                  <c:v>0.41799999999999993</c:v>
                </c:pt>
                <c:pt idx="574">
                  <c:v>0.41799999999999993</c:v>
                </c:pt>
                <c:pt idx="575">
                  <c:v>0.42500000000000004</c:v>
                </c:pt>
                <c:pt idx="576">
                  <c:v>0.42799999999999994</c:v>
                </c:pt>
                <c:pt idx="577">
                  <c:v>0.40900000000000003</c:v>
                </c:pt>
                <c:pt idx="578">
                  <c:v>0.39700000000000002</c:v>
                </c:pt>
                <c:pt idx="579">
                  <c:v>0.39700000000000002</c:v>
                </c:pt>
                <c:pt idx="580">
                  <c:v>0.39700000000000002</c:v>
                </c:pt>
                <c:pt idx="581">
                  <c:v>0.37399999999999989</c:v>
                </c:pt>
                <c:pt idx="582">
                  <c:v>0.379</c:v>
                </c:pt>
                <c:pt idx="583">
                  <c:v>0.36499999999999999</c:v>
                </c:pt>
                <c:pt idx="584">
                  <c:v>0.37</c:v>
                </c:pt>
                <c:pt idx="585">
                  <c:v>0.3630000000000001</c:v>
                </c:pt>
                <c:pt idx="586">
                  <c:v>0.3630000000000001</c:v>
                </c:pt>
                <c:pt idx="587">
                  <c:v>0.3630000000000001</c:v>
                </c:pt>
                <c:pt idx="588">
                  <c:v>0.35499999999999998</c:v>
                </c:pt>
                <c:pt idx="589">
                  <c:v>0.35499999999999998</c:v>
                </c:pt>
                <c:pt idx="590">
                  <c:v>0.31300000000000006</c:v>
                </c:pt>
                <c:pt idx="591">
                  <c:v>0.31199999999999994</c:v>
                </c:pt>
                <c:pt idx="592">
                  <c:v>0.31300000000000006</c:v>
                </c:pt>
                <c:pt idx="593">
                  <c:v>0.31300000000000006</c:v>
                </c:pt>
                <c:pt idx="594">
                  <c:v>0.31300000000000006</c:v>
                </c:pt>
                <c:pt idx="595">
                  <c:v>0.31899999999999995</c:v>
                </c:pt>
                <c:pt idx="596">
                  <c:v>0.31700000000000006</c:v>
                </c:pt>
                <c:pt idx="597">
                  <c:v>0.31200000000000006</c:v>
                </c:pt>
                <c:pt idx="598">
                  <c:v>0.31200000000000006</c:v>
                </c:pt>
                <c:pt idx="599">
                  <c:v>0.30299999999999994</c:v>
                </c:pt>
                <c:pt idx="600">
                  <c:v>0.30299999999999994</c:v>
                </c:pt>
                <c:pt idx="601">
                  <c:v>0.30299999999999994</c:v>
                </c:pt>
                <c:pt idx="602">
                  <c:v>0.30299999999999994</c:v>
                </c:pt>
                <c:pt idx="603">
                  <c:v>0.29099999999999993</c:v>
                </c:pt>
                <c:pt idx="604">
                  <c:v>0.27499999999999991</c:v>
                </c:pt>
                <c:pt idx="605">
                  <c:v>0.26400000000000001</c:v>
                </c:pt>
                <c:pt idx="606">
                  <c:v>0.26100000000000012</c:v>
                </c:pt>
                <c:pt idx="607">
                  <c:v>0.26100000000000012</c:v>
                </c:pt>
                <c:pt idx="608">
                  <c:v>0.26100000000000012</c:v>
                </c:pt>
                <c:pt idx="609">
                  <c:v>0.26100000000000012</c:v>
                </c:pt>
                <c:pt idx="610">
                  <c:v>0.25800000000000001</c:v>
                </c:pt>
                <c:pt idx="611">
                  <c:v>0.25800000000000001</c:v>
                </c:pt>
                <c:pt idx="612">
                  <c:v>0.27700000000000014</c:v>
                </c:pt>
                <c:pt idx="613">
                  <c:v>0.27400000000000002</c:v>
                </c:pt>
                <c:pt idx="614">
                  <c:v>0.27400000000000002</c:v>
                </c:pt>
                <c:pt idx="615">
                  <c:v>0.27400000000000002</c:v>
                </c:pt>
                <c:pt idx="616">
                  <c:v>0.27500000000000013</c:v>
                </c:pt>
                <c:pt idx="617">
                  <c:v>0.27699999999999991</c:v>
                </c:pt>
                <c:pt idx="618">
                  <c:v>0.26800000000000002</c:v>
                </c:pt>
                <c:pt idx="619">
                  <c:v>0.26400000000000001</c:v>
                </c:pt>
                <c:pt idx="620">
                  <c:v>0.26400000000000001</c:v>
                </c:pt>
                <c:pt idx="621">
                  <c:v>0.26400000000000001</c:v>
                </c:pt>
                <c:pt idx="622">
                  <c:v>0.26400000000000001</c:v>
                </c:pt>
                <c:pt idx="623">
                  <c:v>0.26600000000000001</c:v>
                </c:pt>
                <c:pt idx="624">
                  <c:v>0.27</c:v>
                </c:pt>
                <c:pt idx="625">
                  <c:v>0.254</c:v>
                </c:pt>
                <c:pt idx="626">
                  <c:v>0.2430000000000001</c:v>
                </c:pt>
                <c:pt idx="627">
                  <c:v>0.2410000000000001</c:v>
                </c:pt>
                <c:pt idx="628">
                  <c:v>0.2410000000000001</c:v>
                </c:pt>
                <c:pt idx="629">
                  <c:v>0.2410000000000001</c:v>
                </c:pt>
                <c:pt idx="630">
                  <c:v>0.20599999999999996</c:v>
                </c:pt>
                <c:pt idx="631">
                  <c:v>0.19300000000000006</c:v>
                </c:pt>
                <c:pt idx="632">
                  <c:v>0.19599999999999995</c:v>
                </c:pt>
                <c:pt idx="633">
                  <c:v>0.20100000000000007</c:v>
                </c:pt>
                <c:pt idx="634">
                  <c:v>0.20100000000000007</c:v>
                </c:pt>
                <c:pt idx="635">
                  <c:v>0.20100000000000007</c:v>
                </c:pt>
                <c:pt idx="636">
                  <c:v>0.20100000000000007</c:v>
                </c:pt>
                <c:pt idx="637">
                  <c:v>0.19900000000000007</c:v>
                </c:pt>
                <c:pt idx="638">
                  <c:v>0.19600000000000017</c:v>
                </c:pt>
                <c:pt idx="639">
                  <c:v>0.18700000000000006</c:v>
                </c:pt>
                <c:pt idx="640">
                  <c:v>0.20100000000000007</c:v>
                </c:pt>
                <c:pt idx="641">
                  <c:v>0.20900000000000007</c:v>
                </c:pt>
                <c:pt idx="642">
                  <c:v>0.20900000000000007</c:v>
                </c:pt>
                <c:pt idx="643">
                  <c:v>0.20900000000000007</c:v>
                </c:pt>
                <c:pt idx="644">
                  <c:v>0.22399999999999998</c:v>
                </c:pt>
                <c:pt idx="645">
                  <c:v>0.22399999999999998</c:v>
                </c:pt>
                <c:pt idx="646">
                  <c:v>0.23199999999999998</c:v>
                </c:pt>
                <c:pt idx="647">
                  <c:v>0.252</c:v>
                </c:pt>
                <c:pt idx="648">
                  <c:v>0.28600000000000003</c:v>
                </c:pt>
                <c:pt idx="649">
                  <c:v>0.28600000000000003</c:v>
                </c:pt>
                <c:pt idx="650">
                  <c:v>0.28600000000000003</c:v>
                </c:pt>
                <c:pt idx="651">
                  <c:v>0.28600000000000003</c:v>
                </c:pt>
                <c:pt idx="652">
                  <c:v>0.29300000000000015</c:v>
                </c:pt>
                <c:pt idx="653">
                  <c:v>0.30600000000000005</c:v>
                </c:pt>
                <c:pt idx="654">
                  <c:v>0.32300000000000018</c:v>
                </c:pt>
                <c:pt idx="655">
                  <c:v>0.33200000000000007</c:v>
                </c:pt>
                <c:pt idx="656">
                  <c:v>0.33200000000000007</c:v>
                </c:pt>
                <c:pt idx="657">
                  <c:v>0.33200000000000007</c:v>
                </c:pt>
                <c:pt idx="658">
                  <c:v>0.33899999999999997</c:v>
                </c:pt>
                <c:pt idx="659">
                  <c:v>0.34600000000000009</c:v>
                </c:pt>
                <c:pt idx="660">
                  <c:v>0.34599999999999986</c:v>
                </c:pt>
                <c:pt idx="661">
                  <c:v>0.34599999999999986</c:v>
                </c:pt>
                <c:pt idx="662">
                  <c:v>0.34799999999999986</c:v>
                </c:pt>
                <c:pt idx="663">
                  <c:v>0.34799999999999986</c:v>
                </c:pt>
                <c:pt idx="664">
                  <c:v>0.34799999999999986</c:v>
                </c:pt>
                <c:pt idx="665">
                  <c:v>0.35899999999999999</c:v>
                </c:pt>
                <c:pt idx="666">
                  <c:v>0.3640000000000001</c:v>
                </c:pt>
                <c:pt idx="667">
                  <c:v>0.36299999999999999</c:v>
                </c:pt>
                <c:pt idx="668">
                  <c:v>0.3450000000000002</c:v>
                </c:pt>
                <c:pt idx="669">
                  <c:v>0.34600000000000009</c:v>
                </c:pt>
                <c:pt idx="670">
                  <c:v>0.34600000000000009</c:v>
                </c:pt>
                <c:pt idx="671">
                  <c:v>0.34600000000000009</c:v>
                </c:pt>
                <c:pt idx="672">
                  <c:v>0.36199999999999988</c:v>
                </c:pt>
                <c:pt idx="673">
                  <c:v>0.39100000000000001</c:v>
                </c:pt>
                <c:pt idx="674">
                  <c:v>0.3899999999999999</c:v>
                </c:pt>
                <c:pt idx="675">
                  <c:v>0.43300000000000005</c:v>
                </c:pt>
                <c:pt idx="676">
                  <c:v>0.45000000000000018</c:v>
                </c:pt>
                <c:pt idx="677">
                  <c:v>0.45000000000000018</c:v>
                </c:pt>
                <c:pt idx="678">
                  <c:v>0.45000000000000018</c:v>
                </c:pt>
                <c:pt idx="679">
                  <c:v>0.45000000000000018</c:v>
                </c:pt>
                <c:pt idx="680">
                  <c:v>0.45300000000000007</c:v>
                </c:pt>
                <c:pt idx="681">
                  <c:v>0.45300000000000007</c:v>
                </c:pt>
                <c:pt idx="682">
                  <c:v>0.44300000000000006</c:v>
                </c:pt>
                <c:pt idx="683">
                  <c:v>0.44300000000000006</c:v>
                </c:pt>
                <c:pt idx="684">
                  <c:v>0.44300000000000006</c:v>
                </c:pt>
                <c:pt idx="685">
                  <c:v>0.44300000000000006</c:v>
                </c:pt>
                <c:pt idx="686">
                  <c:v>0.44300000000000006</c:v>
                </c:pt>
                <c:pt idx="687">
                  <c:v>0.43500000000000005</c:v>
                </c:pt>
                <c:pt idx="688">
                  <c:v>0.41299999999999981</c:v>
                </c:pt>
                <c:pt idx="689">
                  <c:v>0.41299999999999981</c:v>
                </c:pt>
                <c:pt idx="690">
                  <c:v>0.41299999999999981</c:v>
                </c:pt>
                <c:pt idx="691">
                  <c:v>0.41299999999999981</c:v>
                </c:pt>
                <c:pt idx="692">
                  <c:v>0.41299999999999981</c:v>
                </c:pt>
                <c:pt idx="693">
                  <c:v>0.41299999999999981</c:v>
                </c:pt>
                <c:pt idx="694">
                  <c:v>0.39900000000000002</c:v>
                </c:pt>
                <c:pt idx="695">
                  <c:v>0.39900000000000002</c:v>
                </c:pt>
                <c:pt idx="696">
                  <c:v>0.39900000000000002</c:v>
                </c:pt>
                <c:pt idx="697">
                  <c:v>0.39900000000000002</c:v>
                </c:pt>
                <c:pt idx="698">
                  <c:v>0.39900000000000002</c:v>
                </c:pt>
                <c:pt idx="699">
                  <c:v>0.39900000000000002</c:v>
                </c:pt>
                <c:pt idx="700">
                  <c:v>0.41700000000000004</c:v>
                </c:pt>
                <c:pt idx="701">
                  <c:v>0.40199999999999991</c:v>
                </c:pt>
                <c:pt idx="702">
                  <c:v>0.40800000000000014</c:v>
                </c:pt>
                <c:pt idx="703">
                  <c:v>0.40399999999999991</c:v>
                </c:pt>
                <c:pt idx="704">
                  <c:v>0.41099999999999981</c:v>
                </c:pt>
                <c:pt idx="705">
                  <c:v>0.41099999999999981</c:v>
                </c:pt>
                <c:pt idx="706">
                  <c:v>0.41099999999999981</c:v>
                </c:pt>
                <c:pt idx="707">
                  <c:v>0.40800000000000014</c:v>
                </c:pt>
                <c:pt idx="708">
                  <c:v>0.40400000000000014</c:v>
                </c:pt>
                <c:pt idx="709">
                  <c:v>0.39300000000000002</c:v>
                </c:pt>
                <c:pt idx="710">
                  <c:v>0.41000000000000014</c:v>
                </c:pt>
                <c:pt idx="711">
                  <c:v>0.39700000000000002</c:v>
                </c:pt>
                <c:pt idx="712">
                  <c:v>0.39700000000000002</c:v>
                </c:pt>
                <c:pt idx="713">
                  <c:v>0.39700000000000002</c:v>
                </c:pt>
                <c:pt idx="714">
                  <c:v>0.40400000000000014</c:v>
                </c:pt>
                <c:pt idx="715">
                  <c:v>0.40400000000000014</c:v>
                </c:pt>
                <c:pt idx="716">
                  <c:v>0.41700000000000004</c:v>
                </c:pt>
                <c:pt idx="717">
                  <c:v>0.42300000000000004</c:v>
                </c:pt>
                <c:pt idx="718">
                  <c:v>0.42300000000000004</c:v>
                </c:pt>
                <c:pt idx="719">
                  <c:v>0.42300000000000004</c:v>
                </c:pt>
                <c:pt idx="720">
                  <c:v>0.42300000000000004</c:v>
                </c:pt>
                <c:pt idx="721">
                  <c:v>0.42300000000000004</c:v>
                </c:pt>
                <c:pt idx="722">
                  <c:v>0.42300000000000004</c:v>
                </c:pt>
                <c:pt idx="723">
                  <c:v>0.42300000000000004</c:v>
                </c:pt>
                <c:pt idx="724">
                  <c:v>0.42599999999999993</c:v>
                </c:pt>
                <c:pt idx="725">
                  <c:v>0.41900000000000004</c:v>
                </c:pt>
                <c:pt idx="726">
                  <c:v>0.41900000000000004</c:v>
                </c:pt>
                <c:pt idx="727">
                  <c:v>0.41900000000000004</c:v>
                </c:pt>
                <c:pt idx="728">
                  <c:v>0.42400000000000015</c:v>
                </c:pt>
                <c:pt idx="729">
                  <c:v>0.42400000000000015</c:v>
                </c:pt>
                <c:pt idx="730">
                  <c:v>0.42400000000000015</c:v>
                </c:pt>
                <c:pt idx="731">
                  <c:v>0.41700000000000004</c:v>
                </c:pt>
                <c:pt idx="732">
                  <c:v>0.39100000000000001</c:v>
                </c:pt>
                <c:pt idx="733">
                  <c:v>0.39100000000000001</c:v>
                </c:pt>
                <c:pt idx="734">
                  <c:v>0.39100000000000001</c:v>
                </c:pt>
                <c:pt idx="735">
                  <c:v>0.38500000000000001</c:v>
                </c:pt>
                <c:pt idx="736">
                  <c:v>0.38300000000000001</c:v>
                </c:pt>
                <c:pt idx="737">
                  <c:v>0.38800000000000012</c:v>
                </c:pt>
                <c:pt idx="738">
                  <c:v>0.39300000000000002</c:v>
                </c:pt>
                <c:pt idx="739">
                  <c:v>0.40900000000000003</c:v>
                </c:pt>
                <c:pt idx="740">
                  <c:v>0.40900000000000003</c:v>
                </c:pt>
                <c:pt idx="741">
                  <c:v>0.40900000000000003</c:v>
                </c:pt>
                <c:pt idx="742">
                  <c:v>0.40900000000000003</c:v>
                </c:pt>
                <c:pt idx="743">
                  <c:v>0.41800000000000004</c:v>
                </c:pt>
                <c:pt idx="744">
                  <c:v>0.41300000000000003</c:v>
                </c:pt>
                <c:pt idx="745">
                  <c:v>0.41700000000000004</c:v>
                </c:pt>
                <c:pt idx="746">
                  <c:v>0.42200000000000004</c:v>
                </c:pt>
                <c:pt idx="747">
                  <c:v>0.42200000000000004</c:v>
                </c:pt>
                <c:pt idx="748">
                  <c:v>0.42200000000000004</c:v>
                </c:pt>
                <c:pt idx="749">
                  <c:v>0.42200000000000004</c:v>
                </c:pt>
                <c:pt idx="750">
                  <c:v>0.42999999999999994</c:v>
                </c:pt>
                <c:pt idx="751">
                  <c:v>0.42999999999999994</c:v>
                </c:pt>
                <c:pt idx="752">
                  <c:v>0.41999999999999993</c:v>
                </c:pt>
                <c:pt idx="753">
                  <c:v>0.40999999999999992</c:v>
                </c:pt>
                <c:pt idx="754">
                  <c:v>0.40999999999999992</c:v>
                </c:pt>
                <c:pt idx="755">
                  <c:v>0.40999999999999992</c:v>
                </c:pt>
                <c:pt idx="756">
                  <c:v>0.39400000000000013</c:v>
                </c:pt>
                <c:pt idx="757">
                  <c:v>0.39600000000000002</c:v>
                </c:pt>
                <c:pt idx="758">
                  <c:v>0.38800000000000001</c:v>
                </c:pt>
                <c:pt idx="759">
                  <c:v>0.371</c:v>
                </c:pt>
                <c:pt idx="760">
                  <c:v>0.3630000000000001</c:v>
                </c:pt>
                <c:pt idx="761">
                  <c:v>0.3630000000000001</c:v>
                </c:pt>
                <c:pt idx="762">
                  <c:v>0.3630000000000001</c:v>
                </c:pt>
                <c:pt idx="763">
                  <c:v>0.3630000000000001</c:v>
                </c:pt>
                <c:pt idx="764">
                  <c:v>0.36699999999999999</c:v>
                </c:pt>
                <c:pt idx="765">
                  <c:v>0.37200000000000011</c:v>
                </c:pt>
                <c:pt idx="766">
                  <c:v>0.37400000000000011</c:v>
                </c:pt>
                <c:pt idx="767">
                  <c:v>0.35299999999999998</c:v>
                </c:pt>
                <c:pt idx="768">
                  <c:v>0.35299999999999998</c:v>
                </c:pt>
                <c:pt idx="769">
                  <c:v>0.35299999999999998</c:v>
                </c:pt>
                <c:pt idx="770">
                  <c:v>0.34899999999999998</c:v>
                </c:pt>
                <c:pt idx="771">
                  <c:v>0.34899999999999998</c:v>
                </c:pt>
                <c:pt idx="772">
                  <c:v>0.35600000000000009</c:v>
                </c:pt>
                <c:pt idx="773">
                  <c:v>0.35600000000000009</c:v>
                </c:pt>
                <c:pt idx="774">
                  <c:v>0.34700000000000009</c:v>
                </c:pt>
                <c:pt idx="775">
                  <c:v>0.34700000000000009</c:v>
                </c:pt>
                <c:pt idx="776">
                  <c:v>0.34700000000000009</c:v>
                </c:pt>
                <c:pt idx="777">
                  <c:v>0.34700000000000009</c:v>
                </c:pt>
                <c:pt idx="778">
                  <c:v>0.33499999999999996</c:v>
                </c:pt>
                <c:pt idx="779">
                  <c:v>0.33499999999999996</c:v>
                </c:pt>
                <c:pt idx="780">
                  <c:v>0.32100000000000006</c:v>
                </c:pt>
                <c:pt idx="781">
                  <c:v>0.30499999999999994</c:v>
                </c:pt>
                <c:pt idx="782">
                  <c:v>0.30499999999999994</c:v>
                </c:pt>
                <c:pt idx="783">
                  <c:v>0.30499999999999994</c:v>
                </c:pt>
                <c:pt idx="784">
                  <c:v>0.27400000000000002</c:v>
                </c:pt>
                <c:pt idx="785">
                  <c:v>0.26400000000000001</c:v>
                </c:pt>
                <c:pt idx="786">
                  <c:v>0.26400000000000001</c:v>
                </c:pt>
                <c:pt idx="787">
                  <c:v>0.25</c:v>
                </c:pt>
                <c:pt idx="788">
                  <c:v>0.25</c:v>
                </c:pt>
                <c:pt idx="789">
                  <c:v>0.25</c:v>
                </c:pt>
                <c:pt idx="790">
                  <c:v>0.25</c:v>
                </c:pt>
                <c:pt idx="791">
                  <c:v>0.27100000000000002</c:v>
                </c:pt>
                <c:pt idx="792">
                  <c:v>0.28700000000000003</c:v>
                </c:pt>
                <c:pt idx="793">
                  <c:v>0.30299999999999994</c:v>
                </c:pt>
                <c:pt idx="794">
                  <c:v>0.31799999999999995</c:v>
                </c:pt>
                <c:pt idx="795">
                  <c:v>0.31800000000000006</c:v>
                </c:pt>
                <c:pt idx="796">
                  <c:v>0.31800000000000006</c:v>
                </c:pt>
                <c:pt idx="797">
                  <c:v>0.31800000000000006</c:v>
                </c:pt>
                <c:pt idx="798">
                  <c:v>0.31399999999999995</c:v>
                </c:pt>
                <c:pt idx="799">
                  <c:v>0.33699999999999997</c:v>
                </c:pt>
                <c:pt idx="800">
                  <c:v>0.39300000000000013</c:v>
                </c:pt>
                <c:pt idx="801">
                  <c:v>0.50099999999999989</c:v>
                </c:pt>
                <c:pt idx="802">
                  <c:v>0.50600000000000001</c:v>
                </c:pt>
                <c:pt idx="803">
                  <c:v>0.50600000000000001</c:v>
                </c:pt>
                <c:pt idx="804">
                  <c:v>0.50600000000000001</c:v>
                </c:pt>
                <c:pt idx="805">
                  <c:v>0.38800000000000012</c:v>
                </c:pt>
                <c:pt idx="806">
                  <c:v>0.28900000000000015</c:v>
                </c:pt>
                <c:pt idx="807">
                  <c:v>0.26500000000000012</c:v>
                </c:pt>
                <c:pt idx="808">
                  <c:v>0.21899999999999986</c:v>
                </c:pt>
                <c:pt idx="809">
                  <c:v>7.7999999999999847E-2</c:v>
                </c:pt>
                <c:pt idx="810">
                  <c:v>7.7999999999999847E-2</c:v>
                </c:pt>
                <c:pt idx="811">
                  <c:v>7.7999999999999847E-2</c:v>
                </c:pt>
                <c:pt idx="812">
                  <c:v>7.7999999999999847E-2</c:v>
                </c:pt>
                <c:pt idx="813">
                  <c:v>0.17300000000000004</c:v>
                </c:pt>
                <c:pt idx="814">
                  <c:v>0.24900000000000011</c:v>
                </c:pt>
                <c:pt idx="815">
                  <c:v>0.2609999999999999</c:v>
                </c:pt>
                <c:pt idx="816">
                  <c:v>0.28999999999999981</c:v>
                </c:pt>
                <c:pt idx="817">
                  <c:v>0.28999999999999981</c:v>
                </c:pt>
                <c:pt idx="818">
                  <c:v>0.28999999999999981</c:v>
                </c:pt>
                <c:pt idx="819">
                  <c:v>0.28799999999999981</c:v>
                </c:pt>
                <c:pt idx="820">
                  <c:v>0.34799999999999986</c:v>
                </c:pt>
                <c:pt idx="821">
                  <c:v>0.54699999999999993</c:v>
                </c:pt>
                <c:pt idx="822">
                  <c:v>0.54600000000000004</c:v>
                </c:pt>
                <c:pt idx="823">
                  <c:v>0.50700000000000012</c:v>
                </c:pt>
                <c:pt idx="824">
                  <c:v>0.50700000000000012</c:v>
                </c:pt>
                <c:pt idx="825">
                  <c:v>0.50700000000000012</c:v>
                </c:pt>
                <c:pt idx="826">
                  <c:v>0.42300000000000004</c:v>
                </c:pt>
                <c:pt idx="827">
                  <c:v>0.3839999999999999</c:v>
                </c:pt>
                <c:pt idx="828">
                  <c:v>0.35299999999999998</c:v>
                </c:pt>
                <c:pt idx="829">
                  <c:v>0.31199999999999994</c:v>
                </c:pt>
                <c:pt idx="830">
                  <c:v>0.31199999999999994</c:v>
                </c:pt>
                <c:pt idx="831">
                  <c:v>0.31199999999999994</c:v>
                </c:pt>
                <c:pt idx="832">
                  <c:v>0.31199999999999994</c:v>
                </c:pt>
                <c:pt idx="833">
                  <c:v>0.29100000000000004</c:v>
                </c:pt>
                <c:pt idx="834">
                  <c:v>0.27800000000000002</c:v>
                </c:pt>
                <c:pt idx="835">
                  <c:v>0.27900000000000014</c:v>
                </c:pt>
                <c:pt idx="836">
                  <c:v>0.28600000000000003</c:v>
                </c:pt>
                <c:pt idx="837">
                  <c:v>0.28700000000000003</c:v>
                </c:pt>
                <c:pt idx="838">
                  <c:v>0.28700000000000003</c:v>
                </c:pt>
                <c:pt idx="839">
                  <c:v>0.28700000000000003</c:v>
                </c:pt>
                <c:pt idx="840">
                  <c:v>0.28799999999999992</c:v>
                </c:pt>
                <c:pt idx="841">
                  <c:v>0.30700000000000005</c:v>
                </c:pt>
                <c:pt idx="842">
                  <c:v>0.33500000000000008</c:v>
                </c:pt>
                <c:pt idx="843">
                  <c:v>0.36</c:v>
                </c:pt>
                <c:pt idx="844">
                  <c:v>0.42500000000000004</c:v>
                </c:pt>
                <c:pt idx="845">
                  <c:v>0.42500000000000004</c:v>
                </c:pt>
                <c:pt idx="846">
                  <c:v>0.42500000000000004</c:v>
                </c:pt>
                <c:pt idx="847">
                  <c:v>0.43200000000000005</c:v>
                </c:pt>
                <c:pt idx="848">
                  <c:v>0.49499999999999988</c:v>
                </c:pt>
                <c:pt idx="849">
                  <c:v>0.55599999999999994</c:v>
                </c:pt>
                <c:pt idx="850">
                  <c:v>0.56199999999999994</c:v>
                </c:pt>
                <c:pt idx="851">
                  <c:v>0.51900000000000013</c:v>
                </c:pt>
                <c:pt idx="852">
                  <c:v>0.51900000000000013</c:v>
                </c:pt>
                <c:pt idx="853">
                  <c:v>0.51900000000000013</c:v>
                </c:pt>
                <c:pt idx="854">
                  <c:v>0.49900000000000011</c:v>
                </c:pt>
                <c:pt idx="855">
                  <c:v>0.48699999999999999</c:v>
                </c:pt>
                <c:pt idx="856">
                  <c:v>0.48199999999999987</c:v>
                </c:pt>
                <c:pt idx="857">
                  <c:v>0.50300000000000011</c:v>
                </c:pt>
                <c:pt idx="858">
                  <c:v>0.59399999999999997</c:v>
                </c:pt>
                <c:pt idx="859">
                  <c:v>0.59399999999999997</c:v>
                </c:pt>
                <c:pt idx="860">
                  <c:v>0.59399999999999997</c:v>
                </c:pt>
                <c:pt idx="861">
                  <c:v>0.58900000000000008</c:v>
                </c:pt>
                <c:pt idx="862">
                  <c:v>0.60099999999999987</c:v>
                </c:pt>
                <c:pt idx="863">
                  <c:v>0.59099999999999997</c:v>
                </c:pt>
                <c:pt idx="864">
                  <c:v>0.60200000000000009</c:v>
                </c:pt>
                <c:pt idx="865">
                  <c:v>0.59299999999999997</c:v>
                </c:pt>
                <c:pt idx="866">
                  <c:v>0.59299999999999997</c:v>
                </c:pt>
                <c:pt idx="867">
                  <c:v>0.59299999999999997</c:v>
                </c:pt>
                <c:pt idx="868">
                  <c:v>0.629</c:v>
                </c:pt>
                <c:pt idx="869">
                  <c:v>0.66100000000000003</c:v>
                </c:pt>
                <c:pt idx="870">
                  <c:v>0.67799999999999994</c:v>
                </c:pt>
                <c:pt idx="871">
                  <c:v>0.67600000000000005</c:v>
                </c:pt>
                <c:pt idx="872">
                  <c:v>0.67399999999999993</c:v>
                </c:pt>
                <c:pt idx="873">
                  <c:v>0.67399999999999993</c:v>
                </c:pt>
                <c:pt idx="874">
                  <c:v>0.67399999999999993</c:v>
                </c:pt>
                <c:pt idx="875">
                  <c:v>0.67399999999999993</c:v>
                </c:pt>
                <c:pt idx="876">
                  <c:v>0.67499999999999993</c:v>
                </c:pt>
                <c:pt idx="877">
                  <c:v>0.67999999999999994</c:v>
                </c:pt>
                <c:pt idx="878">
                  <c:v>0.67699999999999994</c:v>
                </c:pt>
                <c:pt idx="879">
                  <c:v>0.67699999999999994</c:v>
                </c:pt>
                <c:pt idx="880">
                  <c:v>0.67699999999999994</c:v>
                </c:pt>
                <c:pt idx="881">
                  <c:v>0.67699999999999994</c:v>
                </c:pt>
                <c:pt idx="882">
                  <c:v>0.65699999999999992</c:v>
                </c:pt>
                <c:pt idx="883">
                  <c:v>0.65399999999999991</c:v>
                </c:pt>
                <c:pt idx="884">
                  <c:v>0.65599999999999992</c:v>
                </c:pt>
                <c:pt idx="885">
                  <c:v>0.65499999999999992</c:v>
                </c:pt>
                <c:pt idx="886">
                  <c:v>0.67500000000000004</c:v>
                </c:pt>
                <c:pt idx="887">
                  <c:v>0.67500000000000004</c:v>
                </c:pt>
                <c:pt idx="888">
                  <c:v>0.67500000000000004</c:v>
                </c:pt>
                <c:pt idx="889">
                  <c:v>0.67500000000000004</c:v>
                </c:pt>
                <c:pt idx="890">
                  <c:v>0.64700000000000002</c:v>
                </c:pt>
                <c:pt idx="891">
                  <c:v>0.64100000000000001</c:v>
                </c:pt>
                <c:pt idx="892">
                  <c:v>0.60899999999999999</c:v>
                </c:pt>
                <c:pt idx="893">
                  <c:v>0.59599999999999997</c:v>
                </c:pt>
                <c:pt idx="894">
                  <c:v>0.59599999999999997</c:v>
                </c:pt>
                <c:pt idx="895">
                  <c:v>0.59599999999999997</c:v>
                </c:pt>
                <c:pt idx="896">
                  <c:v>0.59499999999999997</c:v>
                </c:pt>
                <c:pt idx="897">
                  <c:v>0.60299999999999998</c:v>
                </c:pt>
                <c:pt idx="898">
                  <c:v>0.59499999999999997</c:v>
                </c:pt>
                <c:pt idx="899">
                  <c:v>0.59</c:v>
                </c:pt>
                <c:pt idx="900">
                  <c:v>0.59</c:v>
                </c:pt>
                <c:pt idx="901">
                  <c:v>0.59</c:v>
                </c:pt>
                <c:pt idx="902">
                  <c:v>0.59</c:v>
                </c:pt>
                <c:pt idx="903">
                  <c:v>0.59</c:v>
                </c:pt>
                <c:pt idx="904">
                  <c:v>0.59</c:v>
                </c:pt>
                <c:pt idx="905">
                  <c:v>0.59699999999999998</c:v>
                </c:pt>
                <c:pt idx="906">
                  <c:v>0.59699999999999998</c:v>
                </c:pt>
                <c:pt idx="907">
                  <c:v>0.59699999999999998</c:v>
                </c:pt>
                <c:pt idx="908">
                  <c:v>0.59699999999999998</c:v>
                </c:pt>
                <c:pt idx="909">
                  <c:v>0.59699999999999998</c:v>
                </c:pt>
                <c:pt idx="910">
                  <c:v>0.59699999999999998</c:v>
                </c:pt>
                <c:pt idx="911">
                  <c:v>0.59899999999999998</c:v>
                </c:pt>
                <c:pt idx="912">
                  <c:v>0.59899999999999998</c:v>
                </c:pt>
                <c:pt idx="913">
                  <c:v>0.6</c:v>
                </c:pt>
                <c:pt idx="914">
                  <c:v>0.6</c:v>
                </c:pt>
                <c:pt idx="915">
                  <c:v>0.6</c:v>
                </c:pt>
                <c:pt idx="916">
                  <c:v>0.6</c:v>
                </c:pt>
                <c:pt idx="917">
                  <c:v>0.60199999999999998</c:v>
                </c:pt>
                <c:pt idx="918">
                  <c:v>0.59699999999999998</c:v>
                </c:pt>
                <c:pt idx="919">
                  <c:v>0.59599999999999997</c:v>
                </c:pt>
                <c:pt idx="920">
                  <c:v>0.57199999999999995</c:v>
                </c:pt>
                <c:pt idx="921">
                  <c:v>0.55900000000000005</c:v>
                </c:pt>
                <c:pt idx="922">
                  <c:v>0.55900000000000005</c:v>
                </c:pt>
                <c:pt idx="923">
                  <c:v>0.55900000000000005</c:v>
                </c:pt>
                <c:pt idx="924">
                  <c:v>0.55900000000000005</c:v>
                </c:pt>
                <c:pt idx="925">
                  <c:v>0.55700000000000005</c:v>
                </c:pt>
                <c:pt idx="926">
                  <c:v>0.55600000000000005</c:v>
                </c:pt>
                <c:pt idx="927">
                  <c:v>0.55800000000000005</c:v>
                </c:pt>
                <c:pt idx="928">
                  <c:v>0.55800000000000005</c:v>
                </c:pt>
                <c:pt idx="929">
                  <c:v>0.55800000000000005</c:v>
                </c:pt>
                <c:pt idx="930">
                  <c:v>0.55800000000000005</c:v>
                </c:pt>
                <c:pt idx="931">
                  <c:v>0.55000000000000004</c:v>
                </c:pt>
                <c:pt idx="932">
                  <c:v>0.54899999999999993</c:v>
                </c:pt>
                <c:pt idx="933">
                  <c:v>0.55199999999999994</c:v>
                </c:pt>
                <c:pt idx="934">
                  <c:v>0.54899999999999993</c:v>
                </c:pt>
                <c:pt idx="935">
                  <c:v>0.54999999999999993</c:v>
                </c:pt>
                <c:pt idx="936">
                  <c:v>0.54999999999999993</c:v>
                </c:pt>
                <c:pt idx="937">
                  <c:v>0.54999999999999993</c:v>
                </c:pt>
                <c:pt idx="938">
                  <c:v>0.54999999999999993</c:v>
                </c:pt>
                <c:pt idx="939">
                  <c:v>0.54199999999999993</c:v>
                </c:pt>
                <c:pt idx="940">
                  <c:v>0.54099999999999993</c:v>
                </c:pt>
                <c:pt idx="941">
                  <c:v>0.53</c:v>
                </c:pt>
                <c:pt idx="942">
                  <c:v>0.52200000000000002</c:v>
                </c:pt>
                <c:pt idx="943">
                  <c:v>0.52200000000000002</c:v>
                </c:pt>
                <c:pt idx="944">
                  <c:v>0.52200000000000002</c:v>
                </c:pt>
                <c:pt idx="945">
                  <c:v>0.52200000000000002</c:v>
                </c:pt>
                <c:pt idx="946">
                  <c:v>0.50600000000000001</c:v>
                </c:pt>
                <c:pt idx="947">
                  <c:v>0.48599999999999999</c:v>
                </c:pt>
                <c:pt idx="948">
                  <c:v>0.47199999999999998</c:v>
                </c:pt>
                <c:pt idx="949">
                  <c:v>0.47200000000000009</c:v>
                </c:pt>
                <c:pt idx="950">
                  <c:v>0.47200000000000009</c:v>
                </c:pt>
                <c:pt idx="951">
                  <c:v>0.47200000000000009</c:v>
                </c:pt>
                <c:pt idx="952">
                  <c:v>0.47200000000000009</c:v>
                </c:pt>
                <c:pt idx="953">
                  <c:v>0.47899999999999998</c:v>
                </c:pt>
                <c:pt idx="954">
                  <c:v>0.49299999999999999</c:v>
                </c:pt>
                <c:pt idx="955">
                  <c:v>0.50700000000000001</c:v>
                </c:pt>
                <c:pt idx="956">
                  <c:v>0.50900000000000001</c:v>
                </c:pt>
                <c:pt idx="957">
                  <c:v>0.50900000000000001</c:v>
                </c:pt>
                <c:pt idx="958">
                  <c:v>0.50900000000000001</c:v>
                </c:pt>
                <c:pt idx="959">
                  <c:v>0.50900000000000001</c:v>
                </c:pt>
                <c:pt idx="960">
                  <c:v>0.52300000000000002</c:v>
                </c:pt>
                <c:pt idx="961">
                  <c:v>0.54499999999999993</c:v>
                </c:pt>
                <c:pt idx="962">
                  <c:v>0.57199999999999995</c:v>
                </c:pt>
                <c:pt idx="963">
                  <c:v>0.57699999999999996</c:v>
                </c:pt>
                <c:pt idx="964">
                  <c:v>0.57699999999999996</c:v>
                </c:pt>
                <c:pt idx="965">
                  <c:v>0.57699999999999996</c:v>
                </c:pt>
                <c:pt idx="966">
                  <c:v>0.57799999999999996</c:v>
                </c:pt>
                <c:pt idx="967">
                  <c:v>0.59099999999999997</c:v>
                </c:pt>
                <c:pt idx="968">
                  <c:v>0.6</c:v>
                </c:pt>
                <c:pt idx="969">
                  <c:v>0.625</c:v>
                </c:pt>
                <c:pt idx="970">
                  <c:v>0.63700000000000001</c:v>
                </c:pt>
                <c:pt idx="971">
                  <c:v>0.63700000000000001</c:v>
                </c:pt>
                <c:pt idx="972">
                  <c:v>0.63700000000000001</c:v>
                </c:pt>
                <c:pt idx="973">
                  <c:v>0.64100000000000001</c:v>
                </c:pt>
                <c:pt idx="974">
                  <c:v>0.64400000000000002</c:v>
                </c:pt>
                <c:pt idx="975">
                  <c:v>0.64499999999999991</c:v>
                </c:pt>
                <c:pt idx="976">
                  <c:v>0.64300000000000002</c:v>
                </c:pt>
                <c:pt idx="977">
                  <c:v>0.64499999999999991</c:v>
                </c:pt>
                <c:pt idx="978">
                  <c:v>0.64499999999999991</c:v>
                </c:pt>
                <c:pt idx="979">
                  <c:v>0.64499999999999991</c:v>
                </c:pt>
                <c:pt idx="980">
                  <c:v>0.64499999999999991</c:v>
                </c:pt>
                <c:pt idx="981">
                  <c:v>0.64599999999999991</c:v>
                </c:pt>
                <c:pt idx="982">
                  <c:v>0.64500000000000002</c:v>
                </c:pt>
                <c:pt idx="983">
                  <c:v>0.66299999999999992</c:v>
                </c:pt>
                <c:pt idx="984">
                  <c:v>0.66599999999999993</c:v>
                </c:pt>
                <c:pt idx="985">
                  <c:v>0.66599999999999993</c:v>
                </c:pt>
                <c:pt idx="986">
                  <c:v>0.66599999999999993</c:v>
                </c:pt>
                <c:pt idx="987">
                  <c:v>0.66599999999999993</c:v>
                </c:pt>
                <c:pt idx="988">
                  <c:v>0.66599999999999993</c:v>
                </c:pt>
                <c:pt idx="989">
                  <c:v>0.66599999999999993</c:v>
                </c:pt>
                <c:pt idx="990">
                  <c:v>0.66399999999999992</c:v>
                </c:pt>
                <c:pt idx="991">
                  <c:v>0.66399999999999992</c:v>
                </c:pt>
                <c:pt idx="992">
                  <c:v>0.66399999999999992</c:v>
                </c:pt>
                <c:pt idx="993">
                  <c:v>0.66399999999999992</c:v>
                </c:pt>
                <c:pt idx="994">
                  <c:v>0.66299999999999992</c:v>
                </c:pt>
                <c:pt idx="995">
                  <c:v>0.66299999999999992</c:v>
                </c:pt>
                <c:pt idx="996">
                  <c:v>0.66299999999999992</c:v>
                </c:pt>
                <c:pt idx="997">
                  <c:v>0.66399999999999992</c:v>
                </c:pt>
                <c:pt idx="998">
                  <c:v>0.66499999999999992</c:v>
                </c:pt>
                <c:pt idx="999">
                  <c:v>0.66499999999999992</c:v>
                </c:pt>
                <c:pt idx="1000">
                  <c:v>0.66499999999999992</c:v>
                </c:pt>
                <c:pt idx="1001">
                  <c:v>0.66499999999999992</c:v>
                </c:pt>
                <c:pt idx="1002">
                  <c:v>0.66599999999999993</c:v>
                </c:pt>
                <c:pt idx="1003">
                  <c:v>0.69099999999999995</c:v>
                </c:pt>
                <c:pt idx="1004">
                  <c:v>0.69699999999999995</c:v>
                </c:pt>
                <c:pt idx="1005">
                  <c:v>0.70799999999999996</c:v>
                </c:pt>
                <c:pt idx="1006">
                  <c:v>0.70799999999999996</c:v>
                </c:pt>
                <c:pt idx="1007">
                  <c:v>0.70799999999999996</c:v>
                </c:pt>
                <c:pt idx="1008">
                  <c:v>0.73199999999999998</c:v>
                </c:pt>
                <c:pt idx="1009">
                  <c:v>0.746</c:v>
                </c:pt>
                <c:pt idx="1010">
                  <c:v>0.76900000000000002</c:v>
                </c:pt>
                <c:pt idx="1011">
                  <c:v>0.77</c:v>
                </c:pt>
                <c:pt idx="1012">
                  <c:v>0.77</c:v>
                </c:pt>
                <c:pt idx="1013">
                  <c:v>0.77</c:v>
                </c:pt>
                <c:pt idx="1014">
                  <c:v>0.77</c:v>
                </c:pt>
                <c:pt idx="1015">
                  <c:v>0.77</c:v>
                </c:pt>
                <c:pt idx="1016">
                  <c:v>0.77</c:v>
                </c:pt>
                <c:pt idx="1017">
                  <c:v>0.77</c:v>
                </c:pt>
                <c:pt idx="1018">
                  <c:v>0.76100000000000001</c:v>
                </c:pt>
                <c:pt idx="1019">
                  <c:v>0.76100000000000001</c:v>
                </c:pt>
                <c:pt idx="1020">
                  <c:v>0.76100000000000001</c:v>
                </c:pt>
                <c:pt idx="1021">
                  <c:v>0.76100000000000001</c:v>
                </c:pt>
                <c:pt idx="1022">
                  <c:v>0.75800000000000001</c:v>
                </c:pt>
                <c:pt idx="1023">
                  <c:v>0.77599999999999991</c:v>
                </c:pt>
                <c:pt idx="1024">
                  <c:v>0.77899999999999991</c:v>
                </c:pt>
                <c:pt idx="1025">
                  <c:v>0.78</c:v>
                </c:pt>
                <c:pt idx="1026">
                  <c:v>0.78</c:v>
                </c:pt>
                <c:pt idx="1027">
                  <c:v>0.78</c:v>
                </c:pt>
                <c:pt idx="1028">
                  <c:v>0.78</c:v>
                </c:pt>
                <c:pt idx="1029">
                  <c:v>0.77899999999999991</c:v>
                </c:pt>
                <c:pt idx="1030">
                  <c:v>0.75299999999999989</c:v>
                </c:pt>
                <c:pt idx="1031">
                  <c:v>0.7430000000000001</c:v>
                </c:pt>
                <c:pt idx="1032">
                  <c:v>0.7430000000000001</c:v>
                </c:pt>
                <c:pt idx="1033">
                  <c:v>0.74299999999999988</c:v>
                </c:pt>
                <c:pt idx="1034">
                  <c:v>0.74299999999999988</c:v>
                </c:pt>
                <c:pt idx="1035">
                  <c:v>0.74299999999999988</c:v>
                </c:pt>
                <c:pt idx="1036">
                  <c:v>0.74099999999999988</c:v>
                </c:pt>
                <c:pt idx="1037">
                  <c:v>0.74099999999999999</c:v>
                </c:pt>
                <c:pt idx="1038">
                  <c:v>0.68100000000000005</c:v>
                </c:pt>
                <c:pt idx="1039">
                  <c:v>0.65799999999999992</c:v>
                </c:pt>
                <c:pt idx="1040">
                  <c:v>0.64900000000000002</c:v>
                </c:pt>
                <c:pt idx="1041">
                  <c:v>0.64900000000000002</c:v>
                </c:pt>
                <c:pt idx="1042">
                  <c:v>0.64900000000000002</c:v>
                </c:pt>
                <c:pt idx="1043">
                  <c:v>0.67999999999999994</c:v>
                </c:pt>
                <c:pt idx="1044">
                  <c:v>0.68199999999999994</c:v>
                </c:pt>
                <c:pt idx="1045">
                  <c:v>0.68199999999999994</c:v>
                </c:pt>
                <c:pt idx="1046">
                  <c:v>0.66799999999999993</c:v>
                </c:pt>
                <c:pt idx="1047">
                  <c:v>0.65100000000000002</c:v>
                </c:pt>
                <c:pt idx="1048">
                  <c:v>0.65100000000000002</c:v>
                </c:pt>
                <c:pt idx="1049">
                  <c:v>0.65100000000000002</c:v>
                </c:pt>
                <c:pt idx="1050">
                  <c:v>0.64399999999999991</c:v>
                </c:pt>
                <c:pt idx="1051">
                  <c:v>0.624</c:v>
                </c:pt>
                <c:pt idx="1052">
                  <c:v>0.61</c:v>
                </c:pt>
                <c:pt idx="1053">
                  <c:v>0.57999999999999996</c:v>
                </c:pt>
                <c:pt idx="1054">
                  <c:v>0.57099999999999995</c:v>
                </c:pt>
                <c:pt idx="1055">
                  <c:v>0.57099999999999995</c:v>
                </c:pt>
                <c:pt idx="1056">
                  <c:v>0.57099999999999995</c:v>
                </c:pt>
                <c:pt idx="1057">
                  <c:v>0.57099999999999995</c:v>
                </c:pt>
                <c:pt idx="1058">
                  <c:v>0.56999999999999995</c:v>
                </c:pt>
                <c:pt idx="1059">
                  <c:v>0.56999999999999995</c:v>
                </c:pt>
                <c:pt idx="1060">
                  <c:v>0.56999999999999995</c:v>
                </c:pt>
                <c:pt idx="1061">
                  <c:v>0.56999999999999995</c:v>
                </c:pt>
                <c:pt idx="1062">
                  <c:v>0.56999999999999995</c:v>
                </c:pt>
                <c:pt idx="1063">
                  <c:v>0.56999999999999995</c:v>
                </c:pt>
                <c:pt idx="1064">
                  <c:v>0.56299999999999994</c:v>
                </c:pt>
                <c:pt idx="1065">
                  <c:v>0.55999999999999994</c:v>
                </c:pt>
                <c:pt idx="1066">
                  <c:v>0.56299999999999994</c:v>
                </c:pt>
                <c:pt idx="1067">
                  <c:v>0.56299999999999994</c:v>
                </c:pt>
                <c:pt idx="1068">
                  <c:v>0.56599999999999995</c:v>
                </c:pt>
                <c:pt idx="1069">
                  <c:v>0.56599999999999995</c:v>
                </c:pt>
                <c:pt idx="1070">
                  <c:v>0.56599999999999995</c:v>
                </c:pt>
                <c:pt idx="1071">
                  <c:v>0.56599999999999995</c:v>
                </c:pt>
                <c:pt idx="1072">
                  <c:v>0.55799999999999994</c:v>
                </c:pt>
                <c:pt idx="1073">
                  <c:v>0.55799999999999994</c:v>
                </c:pt>
                <c:pt idx="1074">
                  <c:v>0.55599999999999994</c:v>
                </c:pt>
                <c:pt idx="1075">
                  <c:v>0.54400000000000004</c:v>
                </c:pt>
                <c:pt idx="1076">
                  <c:v>0.54400000000000004</c:v>
                </c:pt>
                <c:pt idx="1077">
                  <c:v>0.54400000000000004</c:v>
                </c:pt>
                <c:pt idx="1078">
                  <c:v>0.54500000000000004</c:v>
                </c:pt>
                <c:pt idx="1079">
                  <c:v>0.54500000000000004</c:v>
                </c:pt>
                <c:pt idx="1080">
                  <c:v>0.54999999999999993</c:v>
                </c:pt>
                <c:pt idx="1081">
                  <c:v>0.54999999999999993</c:v>
                </c:pt>
                <c:pt idx="1082">
                  <c:v>0.54899999999999993</c:v>
                </c:pt>
                <c:pt idx="1083">
                  <c:v>0.54899999999999993</c:v>
                </c:pt>
                <c:pt idx="1084">
                  <c:v>0.54899999999999993</c:v>
                </c:pt>
                <c:pt idx="1085">
                  <c:v>0.54700000000000004</c:v>
                </c:pt>
                <c:pt idx="1086">
                  <c:v>0.54500000000000004</c:v>
                </c:pt>
                <c:pt idx="1087">
                  <c:v>0.54799999999999993</c:v>
                </c:pt>
                <c:pt idx="1088">
                  <c:v>0.54799999999999993</c:v>
                </c:pt>
                <c:pt idx="1089">
                  <c:v>0.54799999999999993</c:v>
                </c:pt>
                <c:pt idx="1090">
                  <c:v>0.54799999999999993</c:v>
                </c:pt>
                <c:pt idx="1091">
                  <c:v>0.54799999999999993</c:v>
                </c:pt>
                <c:pt idx="1092">
                  <c:v>0.54799999999999993</c:v>
                </c:pt>
                <c:pt idx="1093">
                  <c:v>0.54799999999999993</c:v>
                </c:pt>
                <c:pt idx="1094">
                  <c:v>0.54600000000000004</c:v>
                </c:pt>
                <c:pt idx="1095">
                  <c:v>0.54600000000000004</c:v>
                </c:pt>
                <c:pt idx="1096">
                  <c:v>0.54600000000000004</c:v>
                </c:pt>
                <c:pt idx="1097">
                  <c:v>0.54600000000000004</c:v>
                </c:pt>
                <c:pt idx="1098">
                  <c:v>0.54600000000000004</c:v>
                </c:pt>
                <c:pt idx="1099">
                  <c:v>0.54500000000000004</c:v>
                </c:pt>
                <c:pt idx="1100">
                  <c:v>0.54</c:v>
                </c:pt>
                <c:pt idx="1101">
                  <c:v>0.55299999999999994</c:v>
                </c:pt>
                <c:pt idx="1102">
                  <c:v>0.56999999999999995</c:v>
                </c:pt>
                <c:pt idx="1103">
                  <c:v>0.59699999999999998</c:v>
                </c:pt>
                <c:pt idx="1104">
                  <c:v>0.59699999999999998</c:v>
                </c:pt>
                <c:pt idx="1105">
                  <c:v>0.59699999999999998</c:v>
                </c:pt>
                <c:pt idx="1106">
                  <c:v>0.59799999999999998</c:v>
                </c:pt>
                <c:pt idx="1107">
                  <c:v>0.60799999999999998</c:v>
                </c:pt>
                <c:pt idx="1108">
                  <c:v>0.60699999999999998</c:v>
                </c:pt>
                <c:pt idx="1109">
                  <c:v>0.60699999999999998</c:v>
                </c:pt>
                <c:pt idx="1110">
                  <c:v>0.60699999999999998</c:v>
                </c:pt>
                <c:pt idx="1111">
                  <c:v>0.60699999999999998</c:v>
                </c:pt>
                <c:pt idx="1112">
                  <c:v>0.60699999999999998</c:v>
                </c:pt>
                <c:pt idx="1113">
                  <c:v>0.60699999999999998</c:v>
                </c:pt>
                <c:pt idx="1114">
                  <c:v>0.60799999999999998</c:v>
                </c:pt>
                <c:pt idx="1115">
                  <c:v>0.60799999999999998</c:v>
                </c:pt>
                <c:pt idx="1116">
                  <c:v>0.6</c:v>
                </c:pt>
                <c:pt idx="1117">
                  <c:v>0.59899999999999998</c:v>
                </c:pt>
                <c:pt idx="1118">
                  <c:v>0.59899999999999998</c:v>
                </c:pt>
                <c:pt idx="1119">
                  <c:v>0.59899999999999998</c:v>
                </c:pt>
                <c:pt idx="1120">
                  <c:v>0.59799999999999998</c:v>
                </c:pt>
                <c:pt idx="1121">
                  <c:v>0.58399999999999996</c:v>
                </c:pt>
                <c:pt idx="1122">
                  <c:v>0.57099999999999995</c:v>
                </c:pt>
                <c:pt idx="1123">
                  <c:v>0.57099999999999995</c:v>
                </c:pt>
                <c:pt idx="1124">
                  <c:v>0.57899999999999996</c:v>
                </c:pt>
                <c:pt idx="1125">
                  <c:v>0.57899999999999996</c:v>
                </c:pt>
                <c:pt idx="1126">
                  <c:v>0.57899999999999996</c:v>
                </c:pt>
                <c:pt idx="1127">
                  <c:v>0.57999999999999996</c:v>
                </c:pt>
                <c:pt idx="1128">
                  <c:v>0.58599999999999997</c:v>
                </c:pt>
                <c:pt idx="1129">
                  <c:v>0.58599999999999997</c:v>
                </c:pt>
                <c:pt idx="1130">
                  <c:v>0.58599999999999997</c:v>
                </c:pt>
                <c:pt idx="1131">
                  <c:v>0.58899999999999997</c:v>
                </c:pt>
                <c:pt idx="1132">
                  <c:v>0.58899999999999997</c:v>
                </c:pt>
                <c:pt idx="1133">
                  <c:v>0.58899999999999997</c:v>
                </c:pt>
                <c:pt idx="1134">
                  <c:v>0.59</c:v>
                </c:pt>
                <c:pt idx="1135">
                  <c:v>0.59</c:v>
                </c:pt>
                <c:pt idx="1136">
                  <c:v>0.58500000000000008</c:v>
                </c:pt>
                <c:pt idx="1137">
                  <c:v>0.58500000000000008</c:v>
                </c:pt>
                <c:pt idx="1138">
                  <c:v>0.59000000000000008</c:v>
                </c:pt>
                <c:pt idx="1139">
                  <c:v>0.59000000000000008</c:v>
                </c:pt>
                <c:pt idx="1140">
                  <c:v>0.59000000000000008</c:v>
                </c:pt>
                <c:pt idx="1141">
                  <c:v>0.59000000000000008</c:v>
                </c:pt>
                <c:pt idx="1142">
                  <c:v>0.60699999999999998</c:v>
                </c:pt>
                <c:pt idx="1143">
                  <c:v>0.63400000000000001</c:v>
                </c:pt>
                <c:pt idx="1144">
                  <c:v>0.67800000000000005</c:v>
                </c:pt>
                <c:pt idx="1145">
                  <c:v>0.71599999999999997</c:v>
                </c:pt>
                <c:pt idx="1146">
                  <c:v>0.71599999999999997</c:v>
                </c:pt>
                <c:pt idx="1147">
                  <c:v>0.71599999999999997</c:v>
                </c:pt>
                <c:pt idx="1148">
                  <c:v>0.78799999999999992</c:v>
                </c:pt>
                <c:pt idx="1149">
                  <c:v>0.82400000000000007</c:v>
                </c:pt>
                <c:pt idx="1150">
                  <c:v>0.88300000000000001</c:v>
                </c:pt>
                <c:pt idx="1151">
                  <c:v>0.91400000000000015</c:v>
                </c:pt>
                <c:pt idx="1152">
                  <c:v>0.91300000000000003</c:v>
                </c:pt>
                <c:pt idx="1153">
                  <c:v>0.91300000000000003</c:v>
                </c:pt>
                <c:pt idx="1154">
                  <c:v>0.91300000000000003</c:v>
                </c:pt>
                <c:pt idx="1155">
                  <c:v>0.91400000000000003</c:v>
                </c:pt>
                <c:pt idx="1156">
                  <c:v>0.91400000000000003</c:v>
                </c:pt>
                <c:pt idx="1157">
                  <c:v>0.92300000000000004</c:v>
                </c:pt>
                <c:pt idx="1158">
                  <c:v>0.94100000000000006</c:v>
                </c:pt>
                <c:pt idx="1159">
                  <c:v>0.94199999999999995</c:v>
                </c:pt>
                <c:pt idx="1160">
                  <c:v>0.94199999999999995</c:v>
                </c:pt>
                <c:pt idx="1161">
                  <c:v>0.94199999999999995</c:v>
                </c:pt>
                <c:pt idx="1162">
                  <c:v>0.94400000000000006</c:v>
                </c:pt>
                <c:pt idx="1163">
                  <c:v>0.91799999999999993</c:v>
                </c:pt>
                <c:pt idx="1164">
                  <c:v>0.89900000000000002</c:v>
                </c:pt>
                <c:pt idx="1165">
                  <c:v>0.878</c:v>
                </c:pt>
                <c:pt idx="1166">
                  <c:v>0.9</c:v>
                </c:pt>
                <c:pt idx="1167">
                  <c:v>0.9</c:v>
                </c:pt>
                <c:pt idx="1168">
                  <c:v>0.9</c:v>
                </c:pt>
                <c:pt idx="1169">
                  <c:v>0.9</c:v>
                </c:pt>
                <c:pt idx="1170">
                  <c:v>0.9</c:v>
                </c:pt>
                <c:pt idx="1171">
                  <c:v>0.90999999999999992</c:v>
                </c:pt>
                <c:pt idx="1172">
                  <c:v>0.93700000000000006</c:v>
                </c:pt>
                <c:pt idx="1173">
                  <c:v>0.93799999999999994</c:v>
                </c:pt>
                <c:pt idx="1174">
                  <c:v>0.93799999999999994</c:v>
                </c:pt>
                <c:pt idx="1175">
                  <c:v>0.93799999999999994</c:v>
                </c:pt>
                <c:pt idx="1176">
                  <c:v>0.94499999999999984</c:v>
                </c:pt>
                <c:pt idx="1177">
                  <c:v>0.93700000000000006</c:v>
                </c:pt>
                <c:pt idx="1178">
                  <c:v>0.93499999999999994</c:v>
                </c:pt>
                <c:pt idx="1179">
                  <c:v>0.93099999999999994</c:v>
                </c:pt>
                <c:pt idx="1180">
                  <c:v>0.93099999999999994</c:v>
                </c:pt>
                <c:pt idx="1181">
                  <c:v>0.93099999999999994</c:v>
                </c:pt>
                <c:pt idx="1182">
                  <c:v>0.93099999999999994</c:v>
                </c:pt>
                <c:pt idx="1183">
                  <c:v>0.92899999999999994</c:v>
                </c:pt>
                <c:pt idx="1184">
                  <c:v>0.93899999999999995</c:v>
                </c:pt>
                <c:pt idx="1185">
                  <c:v>0.93899999999999995</c:v>
                </c:pt>
                <c:pt idx="1186">
                  <c:v>0.93299999999999994</c:v>
                </c:pt>
                <c:pt idx="1187">
                  <c:v>0.93299999999999994</c:v>
                </c:pt>
                <c:pt idx="1188">
                  <c:v>0.93299999999999994</c:v>
                </c:pt>
                <c:pt idx="1189">
                  <c:v>0.93299999999999994</c:v>
                </c:pt>
                <c:pt idx="1190">
                  <c:v>0.93299999999999994</c:v>
                </c:pt>
                <c:pt idx="1191">
                  <c:v>0.92200000000000004</c:v>
                </c:pt>
                <c:pt idx="1192">
                  <c:v>0.91100000000000003</c:v>
                </c:pt>
                <c:pt idx="1193">
                  <c:v>0.88700000000000001</c:v>
                </c:pt>
                <c:pt idx="1194">
                  <c:v>0.88900000000000001</c:v>
                </c:pt>
                <c:pt idx="1195">
                  <c:v>0.88900000000000001</c:v>
                </c:pt>
                <c:pt idx="1196">
                  <c:v>0.88900000000000001</c:v>
                </c:pt>
                <c:pt idx="1197">
                  <c:v>0.88900000000000001</c:v>
                </c:pt>
                <c:pt idx="1198">
                  <c:v>0.88100000000000001</c:v>
                </c:pt>
                <c:pt idx="1199">
                  <c:v>0.86799999999999999</c:v>
                </c:pt>
                <c:pt idx="1200">
                  <c:v>0.84600000000000009</c:v>
                </c:pt>
                <c:pt idx="1201">
                  <c:v>0.84500000000000008</c:v>
                </c:pt>
                <c:pt idx="1202">
                  <c:v>0.84500000000000008</c:v>
                </c:pt>
                <c:pt idx="1203">
                  <c:v>0.84500000000000008</c:v>
                </c:pt>
                <c:pt idx="1204">
                  <c:v>0.84700000000000009</c:v>
                </c:pt>
                <c:pt idx="1205">
                  <c:v>0.84700000000000009</c:v>
                </c:pt>
                <c:pt idx="1206">
                  <c:v>0.84700000000000009</c:v>
                </c:pt>
                <c:pt idx="1207">
                  <c:v>0.84700000000000009</c:v>
                </c:pt>
                <c:pt idx="1208">
                  <c:v>0.84700000000000009</c:v>
                </c:pt>
                <c:pt idx="1209">
                  <c:v>0.84700000000000009</c:v>
                </c:pt>
                <c:pt idx="1210">
                  <c:v>0.84700000000000009</c:v>
                </c:pt>
                <c:pt idx="1211">
                  <c:v>0.84700000000000009</c:v>
                </c:pt>
                <c:pt idx="1212">
                  <c:v>0.85100000000000009</c:v>
                </c:pt>
                <c:pt idx="1213">
                  <c:v>0.85799999999999998</c:v>
                </c:pt>
                <c:pt idx="1214">
                  <c:v>0.877</c:v>
                </c:pt>
                <c:pt idx="1215">
                  <c:v>0.88</c:v>
                </c:pt>
                <c:pt idx="1216">
                  <c:v>0.88</c:v>
                </c:pt>
                <c:pt idx="1217">
                  <c:v>0.88</c:v>
                </c:pt>
                <c:pt idx="1218">
                  <c:v>0.878</c:v>
                </c:pt>
                <c:pt idx="1219">
                  <c:v>0.872</c:v>
                </c:pt>
                <c:pt idx="1220">
                  <c:v>0.873</c:v>
                </c:pt>
                <c:pt idx="1221">
                  <c:v>0.86899999999999999</c:v>
                </c:pt>
                <c:pt idx="1222">
                  <c:v>0.85</c:v>
                </c:pt>
                <c:pt idx="1223">
                  <c:v>0.85</c:v>
                </c:pt>
                <c:pt idx="1224">
                  <c:v>0.85</c:v>
                </c:pt>
                <c:pt idx="1225">
                  <c:v>0.85099999999999998</c:v>
                </c:pt>
                <c:pt idx="1226">
                  <c:v>0.85499999999999998</c:v>
                </c:pt>
                <c:pt idx="1227">
                  <c:v>0.872</c:v>
                </c:pt>
                <c:pt idx="1228">
                  <c:v>0.872</c:v>
                </c:pt>
                <c:pt idx="1229">
                  <c:v>0.872</c:v>
                </c:pt>
                <c:pt idx="1230">
                  <c:v>0.872</c:v>
                </c:pt>
                <c:pt idx="1231">
                  <c:v>0.872</c:v>
                </c:pt>
                <c:pt idx="1232">
                  <c:v>0.872</c:v>
                </c:pt>
                <c:pt idx="1233">
                  <c:v>0.872</c:v>
                </c:pt>
                <c:pt idx="1234">
                  <c:v>0.872</c:v>
                </c:pt>
                <c:pt idx="1235">
                  <c:v>0.872</c:v>
                </c:pt>
                <c:pt idx="1236">
                  <c:v>0.872</c:v>
                </c:pt>
                <c:pt idx="1237">
                  <c:v>0.872</c:v>
                </c:pt>
                <c:pt idx="1238">
                  <c:v>0.872</c:v>
                </c:pt>
                <c:pt idx="1239">
                  <c:v>0.86699999999999999</c:v>
                </c:pt>
                <c:pt idx="1240">
                  <c:v>0.86799999999999999</c:v>
                </c:pt>
                <c:pt idx="1241">
                  <c:v>0.86199999999999999</c:v>
                </c:pt>
                <c:pt idx="1242">
                  <c:v>0.86199999999999999</c:v>
                </c:pt>
                <c:pt idx="1243">
                  <c:v>0.86199999999999999</c:v>
                </c:pt>
                <c:pt idx="1244">
                  <c:v>0.86199999999999999</c:v>
                </c:pt>
                <c:pt idx="1245">
                  <c:v>0.86199999999999999</c:v>
                </c:pt>
                <c:pt idx="1246">
                  <c:v>0.86199999999999999</c:v>
                </c:pt>
                <c:pt idx="1247">
                  <c:v>0.86199999999999999</c:v>
                </c:pt>
                <c:pt idx="1248">
                  <c:v>0.85399999999999998</c:v>
                </c:pt>
                <c:pt idx="1249">
                  <c:v>0.85299999999999998</c:v>
                </c:pt>
                <c:pt idx="1250">
                  <c:v>0.83399999999999996</c:v>
                </c:pt>
                <c:pt idx="1251">
                  <c:v>0.83399999999999996</c:v>
                </c:pt>
                <c:pt idx="1252">
                  <c:v>0.83399999999999996</c:v>
                </c:pt>
                <c:pt idx="1253">
                  <c:v>0.83299999999999996</c:v>
                </c:pt>
                <c:pt idx="1254">
                  <c:v>0.82200000000000006</c:v>
                </c:pt>
                <c:pt idx="1255">
                  <c:v>0.78800000000000003</c:v>
                </c:pt>
                <c:pt idx="1256">
                  <c:v>0.78900000000000003</c:v>
                </c:pt>
                <c:pt idx="1257">
                  <c:v>0.78900000000000003</c:v>
                </c:pt>
                <c:pt idx="1258">
                  <c:v>0.78900000000000003</c:v>
                </c:pt>
                <c:pt idx="1259">
                  <c:v>0.78900000000000003</c:v>
                </c:pt>
                <c:pt idx="1260">
                  <c:v>0.78900000000000003</c:v>
                </c:pt>
                <c:pt idx="1261">
                  <c:v>0.79200000000000004</c:v>
                </c:pt>
                <c:pt idx="1262">
                  <c:v>0.79800000000000004</c:v>
                </c:pt>
                <c:pt idx="1263">
                  <c:v>0.82599999999999996</c:v>
                </c:pt>
                <c:pt idx="1264">
                  <c:v>0.81099999999999994</c:v>
                </c:pt>
                <c:pt idx="1265">
                  <c:v>0.81099999999999994</c:v>
                </c:pt>
                <c:pt idx="1266">
                  <c:v>0.81099999999999994</c:v>
                </c:pt>
                <c:pt idx="1267">
                  <c:v>0.81299999999999994</c:v>
                </c:pt>
                <c:pt idx="1268">
                  <c:v>0.83</c:v>
                </c:pt>
                <c:pt idx="1269">
                  <c:v>0.85199999999999998</c:v>
                </c:pt>
                <c:pt idx="1270">
                  <c:v>0.85199999999999998</c:v>
                </c:pt>
                <c:pt idx="1271">
                  <c:v>0.85499999999999998</c:v>
                </c:pt>
                <c:pt idx="1272">
                  <c:v>0.85499999999999998</c:v>
                </c:pt>
                <c:pt idx="1273">
                  <c:v>0.85499999999999998</c:v>
                </c:pt>
                <c:pt idx="1274">
                  <c:v>0.85199999999999998</c:v>
                </c:pt>
                <c:pt idx="1275">
                  <c:v>0.85199999999999998</c:v>
                </c:pt>
                <c:pt idx="1276">
                  <c:v>0.83799999999999997</c:v>
                </c:pt>
                <c:pt idx="1277">
                  <c:v>0.83</c:v>
                </c:pt>
                <c:pt idx="1278">
                  <c:v>0.81699999999999995</c:v>
                </c:pt>
                <c:pt idx="1279">
                  <c:v>0.81699999999999995</c:v>
                </c:pt>
                <c:pt idx="1280">
                  <c:v>0.81699999999999995</c:v>
                </c:pt>
                <c:pt idx="1281">
                  <c:v>0.81699999999999995</c:v>
                </c:pt>
                <c:pt idx="1282">
                  <c:v>0.78599999999999992</c:v>
                </c:pt>
                <c:pt idx="1283">
                  <c:v>0.76</c:v>
                </c:pt>
                <c:pt idx="1284">
                  <c:v>0.73</c:v>
                </c:pt>
                <c:pt idx="1285">
                  <c:v>0.72899999999999998</c:v>
                </c:pt>
                <c:pt idx="1286">
                  <c:v>0.72899999999999998</c:v>
                </c:pt>
                <c:pt idx="1287">
                  <c:v>0.72899999999999998</c:v>
                </c:pt>
                <c:pt idx="1288">
                  <c:v>0.72899999999999998</c:v>
                </c:pt>
                <c:pt idx="1289">
                  <c:v>0.73499999999999999</c:v>
                </c:pt>
                <c:pt idx="1290">
                  <c:v>0.73499999999999999</c:v>
                </c:pt>
                <c:pt idx="1291">
                  <c:v>0.73499999999999999</c:v>
                </c:pt>
                <c:pt idx="1292">
                  <c:v>0.73499999999999999</c:v>
                </c:pt>
                <c:pt idx="1293">
                  <c:v>0.73499999999999999</c:v>
                </c:pt>
                <c:pt idx="1294">
                  <c:v>0.73499999999999999</c:v>
                </c:pt>
                <c:pt idx="1295">
                  <c:v>0.72099999999999997</c:v>
                </c:pt>
                <c:pt idx="1296">
                  <c:v>0.71899999999999997</c:v>
                </c:pt>
                <c:pt idx="1297">
                  <c:v>0.73599999999999999</c:v>
                </c:pt>
                <c:pt idx="1298">
                  <c:v>0.73699999999999999</c:v>
                </c:pt>
                <c:pt idx="1299">
                  <c:v>0.75600000000000001</c:v>
                </c:pt>
                <c:pt idx="1300">
                  <c:v>0.75600000000000001</c:v>
                </c:pt>
                <c:pt idx="1301">
                  <c:v>0.75600000000000001</c:v>
                </c:pt>
                <c:pt idx="1302">
                  <c:v>0.77600000000000002</c:v>
                </c:pt>
                <c:pt idx="1303">
                  <c:v>0.77400000000000002</c:v>
                </c:pt>
                <c:pt idx="1304">
                  <c:v>0.77600000000000002</c:v>
                </c:pt>
                <c:pt idx="1305">
                  <c:v>0.78299999999999992</c:v>
                </c:pt>
                <c:pt idx="1306">
                  <c:v>0.78200000000000003</c:v>
                </c:pt>
                <c:pt idx="1307">
                  <c:v>0.78200000000000003</c:v>
                </c:pt>
                <c:pt idx="1308">
                  <c:v>0.78200000000000003</c:v>
                </c:pt>
                <c:pt idx="1309">
                  <c:v>0.77800000000000002</c:v>
                </c:pt>
                <c:pt idx="1310">
                  <c:v>0.77999999999999992</c:v>
                </c:pt>
                <c:pt idx="1311">
                  <c:v>0.78399999999999992</c:v>
                </c:pt>
                <c:pt idx="1312">
                  <c:v>0.78399999999999992</c:v>
                </c:pt>
                <c:pt idx="1313">
                  <c:v>0.80499999999999994</c:v>
                </c:pt>
                <c:pt idx="1314">
                  <c:v>0.80499999999999994</c:v>
                </c:pt>
                <c:pt idx="1315">
                  <c:v>0.80499999999999994</c:v>
                </c:pt>
                <c:pt idx="1316">
                  <c:v>0.81400000000000006</c:v>
                </c:pt>
                <c:pt idx="1317">
                  <c:v>0.82300000000000006</c:v>
                </c:pt>
                <c:pt idx="1318">
                  <c:v>0.82900000000000007</c:v>
                </c:pt>
                <c:pt idx="1319">
                  <c:v>0.83100000000000007</c:v>
                </c:pt>
                <c:pt idx="1320">
                  <c:v>0.83200000000000007</c:v>
                </c:pt>
                <c:pt idx="1321">
                  <c:v>0.83200000000000007</c:v>
                </c:pt>
                <c:pt idx="1322">
                  <c:v>0.83200000000000007</c:v>
                </c:pt>
                <c:pt idx="1323">
                  <c:v>0.83200000000000007</c:v>
                </c:pt>
                <c:pt idx="1324">
                  <c:v>0.83200000000000007</c:v>
                </c:pt>
                <c:pt idx="1325">
                  <c:v>0.83300000000000007</c:v>
                </c:pt>
                <c:pt idx="1326">
                  <c:v>0.82900000000000007</c:v>
                </c:pt>
                <c:pt idx="1327">
                  <c:v>0.82900000000000007</c:v>
                </c:pt>
                <c:pt idx="1328">
                  <c:v>0.82900000000000007</c:v>
                </c:pt>
                <c:pt idx="1329">
                  <c:v>0.82900000000000007</c:v>
                </c:pt>
                <c:pt idx="1330">
                  <c:v>0.82900000000000007</c:v>
                </c:pt>
                <c:pt idx="1331">
                  <c:v>0.83000000000000007</c:v>
                </c:pt>
                <c:pt idx="1332">
                  <c:v>0.83200000000000007</c:v>
                </c:pt>
                <c:pt idx="1333">
                  <c:v>0.84599999999999997</c:v>
                </c:pt>
                <c:pt idx="1334">
                  <c:v>0.84599999999999997</c:v>
                </c:pt>
                <c:pt idx="1335">
                  <c:v>0.84599999999999997</c:v>
                </c:pt>
                <c:pt idx="1336">
                  <c:v>0.84599999999999997</c:v>
                </c:pt>
                <c:pt idx="1337">
                  <c:v>0.84599999999999997</c:v>
                </c:pt>
                <c:pt idx="1338">
                  <c:v>0.84700000000000009</c:v>
                </c:pt>
                <c:pt idx="1339">
                  <c:v>0.84700000000000009</c:v>
                </c:pt>
                <c:pt idx="1340">
                  <c:v>0.84700000000000009</c:v>
                </c:pt>
                <c:pt idx="1341">
                  <c:v>0.85</c:v>
                </c:pt>
                <c:pt idx="1342">
                  <c:v>0.85</c:v>
                </c:pt>
                <c:pt idx="1343">
                  <c:v>0.85</c:v>
                </c:pt>
                <c:pt idx="1344">
                  <c:v>0.85</c:v>
                </c:pt>
                <c:pt idx="1345">
                  <c:v>0.85699999999999998</c:v>
                </c:pt>
                <c:pt idx="1346">
                  <c:v>0.85599999999999998</c:v>
                </c:pt>
                <c:pt idx="1347">
                  <c:v>0.85599999999999998</c:v>
                </c:pt>
                <c:pt idx="1348">
                  <c:v>0.85599999999999998</c:v>
                </c:pt>
                <c:pt idx="1349">
                  <c:v>0.85599999999999998</c:v>
                </c:pt>
                <c:pt idx="1350">
                  <c:v>0.85599999999999998</c:v>
                </c:pt>
                <c:pt idx="1351">
                  <c:v>0.85599999999999998</c:v>
                </c:pt>
                <c:pt idx="1352">
                  <c:v>0.84899999999999998</c:v>
                </c:pt>
                <c:pt idx="1353">
                  <c:v>0.84899999999999998</c:v>
                </c:pt>
                <c:pt idx="1354">
                  <c:v>0.85099999999999998</c:v>
                </c:pt>
                <c:pt idx="1355">
                  <c:v>0.86099999999999999</c:v>
                </c:pt>
                <c:pt idx="1356">
                  <c:v>0.86099999999999999</c:v>
                </c:pt>
                <c:pt idx="1357">
                  <c:v>0.86099999999999999</c:v>
                </c:pt>
                <c:pt idx="1358">
                  <c:v>0.85699999999999998</c:v>
                </c:pt>
                <c:pt idx="1359">
                  <c:v>0.85699999999999998</c:v>
                </c:pt>
                <c:pt idx="1360">
                  <c:v>0.85699999999999998</c:v>
                </c:pt>
                <c:pt idx="1361">
                  <c:v>0.86299999999999999</c:v>
                </c:pt>
                <c:pt idx="1362">
                  <c:v>0.87599999999999989</c:v>
                </c:pt>
                <c:pt idx="1363">
                  <c:v>0.87599999999999989</c:v>
                </c:pt>
                <c:pt idx="1364">
                  <c:v>0.87599999999999989</c:v>
                </c:pt>
                <c:pt idx="1365">
                  <c:v>0.89399999999999991</c:v>
                </c:pt>
                <c:pt idx="1366">
                  <c:v>0.92300000000000004</c:v>
                </c:pt>
                <c:pt idx="1367">
                  <c:v>0.94200000000000017</c:v>
                </c:pt>
                <c:pt idx="1368">
                  <c:v>0.94799999999999995</c:v>
                </c:pt>
                <c:pt idx="1369">
                  <c:v>0.95099999999999985</c:v>
                </c:pt>
                <c:pt idx="1370">
                  <c:v>0.95099999999999985</c:v>
                </c:pt>
                <c:pt idx="1371">
                  <c:v>0.95099999999999985</c:v>
                </c:pt>
                <c:pt idx="1372">
                  <c:v>0.95299999999999985</c:v>
                </c:pt>
                <c:pt idx="1373">
                  <c:v>0.95599999999999996</c:v>
                </c:pt>
                <c:pt idx="1374">
                  <c:v>0.96799999999999997</c:v>
                </c:pt>
                <c:pt idx="1375">
                  <c:v>0.97100000000000009</c:v>
                </c:pt>
                <c:pt idx="1376">
                  <c:v>0.98399999999999999</c:v>
                </c:pt>
                <c:pt idx="1377">
                  <c:v>0.98399999999999999</c:v>
                </c:pt>
                <c:pt idx="1378">
                  <c:v>0.98399999999999999</c:v>
                </c:pt>
                <c:pt idx="1379">
                  <c:v>0.98399999999999999</c:v>
                </c:pt>
                <c:pt idx="1380">
                  <c:v>0.98399999999999999</c:v>
                </c:pt>
                <c:pt idx="1381">
                  <c:v>0.98399999999999999</c:v>
                </c:pt>
                <c:pt idx="1382">
                  <c:v>0.98</c:v>
                </c:pt>
                <c:pt idx="1383">
                  <c:v>0.98199999999999998</c:v>
                </c:pt>
                <c:pt idx="1384">
                  <c:v>0.98199999999999998</c:v>
                </c:pt>
                <c:pt idx="1385">
                  <c:v>0.98199999999999998</c:v>
                </c:pt>
                <c:pt idx="1386">
                  <c:v>0.9870000000000001</c:v>
                </c:pt>
                <c:pt idx="1387">
                  <c:v>0.99099999999999988</c:v>
                </c:pt>
                <c:pt idx="1388">
                  <c:v>0.99299999999999988</c:v>
                </c:pt>
                <c:pt idx="1389">
                  <c:v>1.018</c:v>
                </c:pt>
                <c:pt idx="1390">
                  <c:v>1.018</c:v>
                </c:pt>
                <c:pt idx="1391">
                  <c:v>1.018</c:v>
                </c:pt>
                <c:pt idx="1392">
                  <c:v>1.018</c:v>
                </c:pt>
                <c:pt idx="1393">
                  <c:v>1.0130000000000001</c:v>
                </c:pt>
                <c:pt idx="1394">
                  <c:v>1.0129999999999999</c:v>
                </c:pt>
                <c:pt idx="1395">
                  <c:v>0.9920000000000001</c:v>
                </c:pt>
                <c:pt idx="1396">
                  <c:v>0.9900000000000001</c:v>
                </c:pt>
                <c:pt idx="1397">
                  <c:v>0.9900000000000001</c:v>
                </c:pt>
                <c:pt idx="1398">
                  <c:v>0.9900000000000001</c:v>
                </c:pt>
                <c:pt idx="1399">
                  <c:v>0.9900000000000001</c:v>
                </c:pt>
                <c:pt idx="1400">
                  <c:v>0.9900000000000001</c:v>
                </c:pt>
                <c:pt idx="1401">
                  <c:v>0.98499999999999999</c:v>
                </c:pt>
                <c:pt idx="1402">
                  <c:v>0.96199999999999997</c:v>
                </c:pt>
                <c:pt idx="1403">
                  <c:v>0.94500000000000006</c:v>
                </c:pt>
                <c:pt idx="1404">
                  <c:v>0.91499999999999992</c:v>
                </c:pt>
                <c:pt idx="1405">
                  <c:v>0.91499999999999992</c:v>
                </c:pt>
                <c:pt idx="1406">
                  <c:v>0.91499999999999992</c:v>
                </c:pt>
                <c:pt idx="1407">
                  <c:v>0.91299999999999992</c:v>
                </c:pt>
                <c:pt idx="1408">
                  <c:v>0.8650000000000001</c:v>
                </c:pt>
                <c:pt idx="1409">
                  <c:v>0.87200000000000011</c:v>
                </c:pt>
                <c:pt idx="1410">
                  <c:v>0.87200000000000011</c:v>
                </c:pt>
                <c:pt idx="1411">
                  <c:v>0.87000000000000011</c:v>
                </c:pt>
                <c:pt idx="1412">
                  <c:v>0.87000000000000011</c:v>
                </c:pt>
                <c:pt idx="1413">
                  <c:v>0.87000000000000011</c:v>
                </c:pt>
                <c:pt idx="1414">
                  <c:v>0.873</c:v>
                </c:pt>
                <c:pt idx="1415">
                  <c:v>0.8819999999999999</c:v>
                </c:pt>
                <c:pt idx="1416">
                  <c:v>0.88100000000000001</c:v>
                </c:pt>
                <c:pt idx="1417">
                  <c:v>0.88100000000000001</c:v>
                </c:pt>
                <c:pt idx="1418">
                  <c:v>0.86399999999999999</c:v>
                </c:pt>
                <c:pt idx="1419">
                  <c:v>0.86399999999999999</c:v>
                </c:pt>
                <c:pt idx="1420">
                  <c:v>0.86399999999999999</c:v>
                </c:pt>
                <c:pt idx="1421">
                  <c:v>0.8650000000000001</c:v>
                </c:pt>
                <c:pt idx="1422">
                  <c:v>0.8660000000000001</c:v>
                </c:pt>
                <c:pt idx="1423">
                  <c:v>0.8670000000000001</c:v>
                </c:pt>
                <c:pt idx="1424">
                  <c:v>0.8670000000000001</c:v>
                </c:pt>
                <c:pt idx="1425">
                  <c:v>0.84699999999999998</c:v>
                </c:pt>
                <c:pt idx="1426">
                  <c:v>0.84699999999999998</c:v>
                </c:pt>
                <c:pt idx="1427">
                  <c:v>0.84699999999999998</c:v>
                </c:pt>
                <c:pt idx="1428">
                  <c:v>0.84599999999999997</c:v>
                </c:pt>
                <c:pt idx="1429">
                  <c:v>0.82400000000000007</c:v>
                </c:pt>
                <c:pt idx="1430">
                  <c:v>0.82200000000000006</c:v>
                </c:pt>
                <c:pt idx="1431">
                  <c:v>0.82099999999999995</c:v>
                </c:pt>
                <c:pt idx="1432">
                  <c:v>0.81299999999999994</c:v>
                </c:pt>
                <c:pt idx="1433">
                  <c:v>0.81299999999999994</c:v>
                </c:pt>
                <c:pt idx="1434">
                  <c:v>0.81299999999999994</c:v>
                </c:pt>
                <c:pt idx="1435">
                  <c:v>0.81199999999999994</c:v>
                </c:pt>
                <c:pt idx="1436">
                  <c:v>0.81199999999999994</c:v>
                </c:pt>
                <c:pt idx="1437">
                  <c:v>0.81500000000000006</c:v>
                </c:pt>
                <c:pt idx="1438">
                  <c:v>0.81300000000000006</c:v>
                </c:pt>
                <c:pt idx="1439">
                  <c:v>0.81300000000000006</c:v>
                </c:pt>
                <c:pt idx="1440">
                  <c:v>0.81300000000000006</c:v>
                </c:pt>
                <c:pt idx="1441">
                  <c:v>0.81300000000000006</c:v>
                </c:pt>
                <c:pt idx="1442">
                  <c:v>0.80999999999999994</c:v>
                </c:pt>
                <c:pt idx="1443">
                  <c:v>0.80999999999999994</c:v>
                </c:pt>
                <c:pt idx="1444">
                  <c:v>0.80999999999999994</c:v>
                </c:pt>
                <c:pt idx="1445">
                  <c:v>0.80900000000000005</c:v>
                </c:pt>
                <c:pt idx="1446">
                  <c:v>0.80599999999999994</c:v>
                </c:pt>
                <c:pt idx="1447">
                  <c:v>0.80599999999999994</c:v>
                </c:pt>
                <c:pt idx="1448">
                  <c:v>0.80599999999999994</c:v>
                </c:pt>
                <c:pt idx="1449">
                  <c:v>0.80599999999999994</c:v>
                </c:pt>
                <c:pt idx="1450">
                  <c:v>0.80599999999999994</c:v>
                </c:pt>
                <c:pt idx="1451">
                  <c:v>0.80599999999999994</c:v>
                </c:pt>
                <c:pt idx="1452">
                  <c:v>0.80599999999999994</c:v>
                </c:pt>
                <c:pt idx="1453">
                  <c:v>0.80599999999999994</c:v>
                </c:pt>
                <c:pt idx="1454">
                  <c:v>0.80599999999999994</c:v>
                </c:pt>
                <c:pt idx="1455">
                  <c:v>0.80599999999999994</c:v>
                </c:pt>
                <c:pt idx="1456">
                  <c:v>0.80599999999999994</c:v>
                </c:pt>
                <c:pt idx="1457">
                  <c:v>0.80599999999999994</c:v>
                </c:pt>
                <c:pt idx="1458">
                  <c:v>0.80799999999999994</c:v>
                </c:pt>
                <c:pt idx="1459">
                  <c:v>0.80599999999999994</c:v>
                </c:pt>
                <c:pt idx="1460">
                  <c:v>0.80599999999999994</c:v>
                </c:pt>
                <c:pt idx="1461">
                  <c:v>0.80599999999999994</c:v>
                </c:pt>
                <c:pt idx="1462">
                  <c:v>0.80599999999999994</c:v>
                </c:pt>
                <c:pt idx="1463">
                  <c:v>0.80899999999999994</c:v>
                </c:pt>
                <c:pt idx="1464">
                  <c:v>0.80500000000000016</c:v>
                </c:pt>
                <c:pt idx="1465">
                  <c:v>0.80600000000000005</c:v>
                </c:pt>
                <c:pt idx="1466">
                  <c:v>0.79499999999999993</c:v>
                </c:pt>
                <c:pt idx="1467">
                  <c:v>0.79300000000000004</c:v>
                </c:pt>
                <c:pt idx="1468">
                  <c:v>0.79300000000000004</c:v>
                </c:pt>
                <c:pt idx="1469">
                  <c:v>0.79300000000000004</c:v>
                </c:pt>
                <c:pt idx="1470">
                  <c:v>0.76200000000000001</c:v>
                </c:pt>
                <c:pt idx="1471">
                  <c:v>0.7370000000000001</c:v>
                </c:pt>
                <c:pt idx="1472">
                  <c:v>0.7370000000000001</c:v>
                </c:pt>
                <c:pt idx="1473">
                  <c:v>0.73399999999999999</c:v>
                </c:pt>
                <c:pt idx="1474">
                  <c:v>0.7340000000000001</c:v>
                </c:pt>
                <c:pt idx="1475">
                  <c:v>0.7340000000000001</c:v>
                </c:pt>
                <c:pt idx="1476">
                  <c:v>0.7340000000000001</c:v>
                </c:pt>
                <c:pt idx="1477">
                  <c:v>0.7340000000000001</c:v>
                </c:pt>
                <c:pt idx="1478">
                  <c:v>0.72999999999999987</c:v>
                </c:pt>
                <c:pt idx="1479">
                  <c:v>0.72899999999999987</c:v>
                </c:pt>
                <c:pt idx="1480">
                  <c:v>0.72599999999999998</c:v>
                </c:pt>
                <c:pt idx="1481">
                  <c:v>0.71900000000000008</c:v>
                </c:pt>
                <c:pt idx="1482">
                  <c:v>0.71900000000000008</c:v>
                </c:pt>
                <c:pt idx="1483">
                  <c:v>0.71900000000000008</c:v>
                </c:pt>
                <c:pt idx="1484">
                  <c:v>0.70400000000000007</c:v>
                </c:pt>
                <c:pt idx="1485">
                  <c:v>0.70599999999999996</c:v>
                </c:pt>
                <c:pt idx="1486">
                  <c:v>0.70299999999999996</c:v>
                </c:pt>
                <c:pt idx="1487">
                  <c:v>0.67400000000000004</c:v>
                </c:pt>
                <c:pt idx="1488">
                  <c:v>0.67199999999999993</c:v>
                </c:pt>
                <c:pt idx="1489">
                  <c:v>0.67199999999999993</c:v>
                </c:pt>
                <c:pt idx="1490">
                  <c:v>0.67199999999999993</c:v>
                </c:pt>
                <c:pt idx="1491">
                  <c:v>0.67100000000000004</c:v>
                </c:pt>
                <c:pt idx="1492">
                  <c:v>0.63100000000000001</c:v>
                </c:pt>
                <c:pt idx="1493">
                  <c:v>0.58399999999999996</c:v>
                </c:pt>
                <c:pt idx="1494">
                  <c:v>0.57399999999999995</c:v>
                </c:pt>
                <c:pt idx="1495">
                  <c:v>0.57700000000000007</c:v>
                </c:pt>
                <c:pt idx="1496">
                  <c:v>0.57700000000000007</c:v>
                </c:pt>
                <c:pt idx="1497">
                  <c:v>0.57700000000000007</c:v>
                </c:pt>
                <c:pt idx="1498">
                  <c:v>0.58000000000000007</c:v>
                </c:pt>
                <c:pt idx="1499">
                  <c:v>0.59999999999999987</c:v>
                </c:pt>
                <c:pt idx="1500">
                  <c:v>0.59999999999999987</c:v>
                </c:pt>
                <c:pt idx="1501">
                  <c:v>0.60599999999999998</c:v>
                </c:pt>
                <c:pt idx="1502">
                  <c:v>0.58499999999999996</c:v>
                </c:pt>
                <c:pt idx="1503">
                  <c:v>0.58499999999999996</c:v>
                </c:pt>
                <c:pt idx="1504">
                  <c:v>0.58499999999999996</c:v>
                </c:pt>
                <c:pt idx="1505">
                  <c:v>0.59299999999999997</c:v>
                </c:pt>
                <c:pt idx="1506">
                  <c:v>0.59899999999999998</c:v>
                </c:pt>
                <c:pt idx="1507">
                  <c:v>0.59999999999999987</c:v>
                </c:pt>
                <c:pt idx="1508">
                  <c:v>0.57699999999999996</c:v>
                </c:pt>
                <c:pt idx="1509">
                  <c:v>0.56199999999999983</c:v>
                </c:pt>
                <c:pt idx="1510">
                  <c:v>0.56199999999999983</c:v>
                </c:pt>
                <c:pt idx="1511">
                  <c:v>0.56199999999999983</c:v>
                </c:pt>
                <c:pt idx="1512">
                  <c:v>0.56199999999999983</c:v>
                </c:pt>
                <c:pt idx="1513">
                  <c:v>0.56099999999999994</c:v>
                </c:pt>
                <c:pt idx="1514">
                  <c:v>0.56299999999999994</c:v>
                </c:pt>
                <c:pt idx="1515">
                  <c:v>0.54800000000000004</c:v>
                </c:pt>
                <c:pt idx="1516">
                  <c:v>0.55400000000000005</c:v>
                </c:pt>
                <c:pt idx="1517">
                  <c:v>0.55400000000000005</c:v>
                </c:pt>
                <c:pt idx="1518">
                  <c:v>0.55400000000000005</c:v>
                </c:pt>
                <c:pt idx="1519">
                  <c:v>0.54699999999999993</c:v>
                </c:pt>
                <c:pt idx="1520">
                  <c:v>0.52600000000000002</c:v>
                </c:pt>
                <c:pt idx="1521">
                  <c:v>0.54200000000000004</c:v>
                </c:pt>
                <c:pt idx="1522">
                  <c:v>0.56099999999999994</c:v>
                </c:pt>
                <c:pt idx="1523">
                  <c:v>0.57200000000000006</c:v>
                </c:pt>
                <c:pt idx="1524">
                  <c:v>0.57200000000000006</c:v>
                </c:pt>
                <c:pt idx="1525">
                  <c:v>0.57200000000000006</c:v>
                </c:pt>
                <c:pt idx="1526">
                  <c:v>0.58699999999999997</c:v>
                </c:pt>
                <c:pt idx="1527">
                  <c:v>0.59800000000000009</c:v>
                </c:pt>
                <c:pt idx="1528">
                  <c:v>0.60199999999999987</c:v>
                </c:pt>
                <c:pt idx="1529">
                  <c:v>0.58499999999999996</c:v>
                </c:pt>
                <c:pt idx="1530">
                  <c:v>0.57400000000000007</c:v>
                </c:pt>
                <c:pt idx="1531">
                  <c:v>0.57400000000000007</c:v>
                </c:pt>
                <c:pt idx="1532">
                  <c:v>0.57400000000000007</c:v>
                </c:pt>
                <c:pt idx="1533">
                  <c:v>0.56899999999999995</c:v>
                </c:pt>
                <c:pt idx="1534">
                  <c:v>0.57899999999999996</c:v>
                </c:pt>
                <c:pt idx="1535">
                  <c:v>0.58099999999999996</c:v>
                </c:pt>
                <c:pt idx="1536">
                  <c:v>0.56000000000000005</c:v>
                </c:pt>
                <c:pt idx="1537">
                  <c:v>0.55500000000000016</c:v>
                </c:pt>
                <c:pt idx="1538">
                  <c:v>0.55500000000000016</c:v>
                </c:pt>
                <c:pt idx="1539">
                  <c:v>0.55500000000000016</c:v>
                </c:pt>
                <c:pt idx="1540">
                  <c:v>0.55300000000000016</c:v>
                </c:pt>
                <c:pt idx="1541">
                  <c:v>0.55900000000000016</c:v>
                </c:pt>
                <c:pt idx="1542">
                  <c:v>0.55999999999999983</c:v>
                </c:pt>
                <c:pt idx="1543">
                  <c:v>0.52300000000000013</c:v>
                </c:pt>
                <c:pt idx="1544">
                  <c:v>0.47900000000000009</c:v>
                </c:pt>
                <c:pt idx="1545">
                  <c:v>0.47900000000000009</c:v>
                </c:pt>
                <c:pt idx="1546">
                  <c:v>0.47900000000000009</c:v>
                </c:pt>
                <c:pt idx="1547">
                  <c:v>0.46500000000000008</c:v>
                </c:pt>
                <c:pt idx="1548">
                  <c:v>0.45799999999999996</c:v>
                </c:pt>
                <c:pt idx="1549">
                  <c:v>0.45599999999999996</c:v>
                </c:pt>
                <c:pt idx="1550">
                  <c:v>0.44999999999999996</c:v>
                </c:pt>
                <c:pt idx="1551">
                  <c:v>0.44600000000000017</c:v>
                </c:pt>
                <c:pt idx="1552">
                  <c:v>0.44600000000000017</c:v>
                </c:pt>
                <c:pt idx="1553">
                  <c:v>0.44600000000000017</c:v>
                </c:pt>
                <c:pt idx="1554">
                  <c:v>0.44200000000000017</c:v>
                </c:pt>
                <c:pt idx="1555">
                  <c:v>0.44999999999999996</c:v>
                </c:pt>
                <c:pt idx="1556">
                  <c:v>0.45399999999999996</c:v>
                </c:pt>
                <c:pt idx="1557">
                  <c:v>0.45599999999999974</c:v>
                </c:pt>
                <c:pt idx="1558">
                  <c:v>0.45900000000000007</c:v>
                </c:pt>
                <c:pt idx="1559">
                  <c:v>0.45900000000000007</c:v>
                </c:pt>
                <c:pt idx="1560">
                  <c:v>0.45900000000000007</c:v>
                </c:pt>
                <c:pt idx="1561">
                  <c:v>0.46299999999999986</c:v>
                </c:pt>
                <c:pt idx="1562">
                  <c:v>0.45599999999999996</c:v>
                </c:pt>
                <c:pt idx="1563">
                  <c:v>0.45799999999999974</c:v>
                </c:pt>
                <c:pt idx="1564">
                  <c:v>0.45900000000000007</c:v>
                </c:pt>
                <c:pt idx="1565">
                  <c:v>0.45900000000000007</c:v>
                </c:pt>
                <c:pt idx="1566">
                  <c:v>0.45900000000000007</c:v>
                </c:pt>
                <c:pt idx="1567">
                  <c:v>0.45900000000000007</c:v>
                </c:pt>
                <c:pt idx="1568">
                  <c:v>0.47300000000000031</c:v>
                </c:pt>
                <c:pt idx="1569">
                  <c:v>0.47199999999999998</c:v>
                </c:pt>
                <c:pt idx="1570">
                  <c:v>0.47299999999999986</c:v>
                </c:pt>
                <c:pt idx="1571">
                  <c:v>0.47599999999999998</c:v>
                </c:pt>
                <c:pt idx="1572">
                  <c:v>0.47599999999999998</c:v>
                </c:pt>
                <c:pt idx="1573">
                  <c:v>0.47599999999999998</c:v>
                </c:pt>
                <c:pt idx="1574">
                  <c:v>0.47599999999999998</c:v>
                </c:pt>
                <c:pt idx="1575">
                  <c:v>0.47500000000000009</c:v>
                </c:pt>
                <c:pt idx="1576">
                  <c:v>0.47799999999999976</c:v>
                </c:pt>
                <c:pt idx="1577">
                  <c:v>0.48200000000000021</c:v>
                </c:pt>
                <c:pt idx="1578">
                  <c:v>0.48900000000000032</c:v>
                </c:pt>
                <c:pt idx="1579">
                  <c:v>0.496</c:v>
                </c:pt>
                <c:pt idx="1580">
                  <c:v>0.496</c:v>
                </c:pt>
                <c:pt idx="1581">
                  <c:v>0.496</c:v>
                </c:pt>
                <c:pt idx="1582">
                  <c:v>0.50999999999999979</c:v>
                </c:pt>
                <c:pt idx="1583">
                  <c:v>0.5129999999999999</c:v>
                </c:pt>
                <c:pt idx="1584">
                  <c:v>0.51600000000000001</c:v>
                </c:pt>
                <c:pt idx="1585">
                  <c:v>0.52900000000000036</c:v>
                </c:pt>
                <c:pt idx="1586">
                  <c:v>0.54899999999999993</c:v>
                </c:pt>
                <c:pt idx="1587">
                  <c:v>0.54899999999999993</c:v>
                </c:pt>
                <c:pt idx="1588">
                  <c:v>0.54899999999999993</c:v>
                </c:pt>
                <c:pt idx="1589">
                  <c:v>0.56200000000000028</c:v>
                </c:pt>
                <c:pt idx="1590">
                  <c:v>0.56400000000000006</c:v>
                </c:pt>
                <c:pt idx="1591">
                  <c:v>0.57699999999999996</c:v>
                </c:pt>
                <c:pt idx="1592">
                  <c:v>0.58099999999999996</c:v>
                </c:pt>
                <c:pt idx="1593">
                  <c:v>0.6080000000000001</c:v>
                </c:pt>
                <c:pt idx="1594">
                  <c:v>0.6080000000000001</c:v>
                </c:pt>
                <c:pt idx="1595">
                  <c:v>0.6080000000000001</c:v>
                </c:pt>
                <c:pt idx="1596">
                  <c:v>0.60700000000000021</c:v>
                </c:pt>
                <c:pt idx="1597">
                  <c:v>0.63300000000000001</c:v>
                </c:pt>
                <c:pt idx="1598">
                  <c:v>0.64399999999999968</c:v>
                </c:pt>
                <c:pt idx="1599">
                  <c:v>0.65599999999999969</c:v>
                </c:pt>
                <c:pt idx="1600">
                  <c:v>0.64300000000000024</c:v>
                </c:pt>
                <c:pt idx="1601">
                  <c:v>0.64300000000000024</c:v>
                </c:pt>
                <c:pt idx="1602">
                  <c:v>0.64300000000000024</c:v>
                </c:pt>
                <c:pt idx="1603">
                  <c:v>0.6469999999999998</c:v>
                </c:pt>
                <c:pt idx="1604">
                  <c:v>0.65399999999999991</c:v>
                </c:pt>
                <c:pt idx="1605">
                  <c:v>0.62799999999999967</c:v>
                </c:pt>
                <c:pt idx="1606">
                  <c:v>0.63500000000000001</c:v>
                </c:pt>
                <c:pt idx="1607">
                  <c:v>0.627</c:v>
                </c:pt>
                <c:pt idx="1608">
                  <c:v>0.627</c:v>
                </c:pt>
                <c:pt idx="1609">
                  <c:v>0.627</c:v>
                </c:pt>
                <c:pt idx="1610">
                  <c:v>0.627</c:v>
                </c:pt>
                <c:pt idx="1611">
                  <c:v>0.63100000000000001</c:v>
                </c:pt>
                <c:pt idx="1612">
                  <c:v>0.63000000000000012</c:v>
                </c:pt>
                <c:pt idx="1613">
                  <c:v>0.63400000000000012</c:v>
                </c:pt>
                <c:pt idx="1614">
                  <c:v>0.64700000000000024</c:v>
                </c:pt>
                <c:pt idx="1615">
                  <c:v>0.64700000000000024</c:v>
                </c:pt>
                <c:pt idx="1616">
                  <c:v>0.64700000000000024</c:v>
                </c:pt>
                <c:pt idx="1617">
                  <c:v>0.66100000000000003</c:v>
                </c:pt>
                <c:pt idx="1618">
                  <c:v>0.66700000000000004</c:v>
                </c:pt>
                <c:pt idx="1619">
                  <c:v>0.75299999999999989</c:v>
                </c:pt>
                <c:pt idx="1620">
                  <c:v>0.79299999999999993</c:v>
                </c:pt>
                <c:pt idx="1621">
                  <c:v>0.82200000000000006</c:v>
                </c:pt>
                <c:pt idx="1622">
                  <c:v>0.82200000000000006</c:v>
                </c:pt>
                <c:pt idx="1623">
                  <c:v>0.82200000000000006</c:v>
                </c:pt>
                <c:pt idx="1624">
                  <c:v>0.84299999999999997</c:v>
                </c:pt>
                <c:pt idx="1625">
                  <c:v>0.85099999999999998</c:v>
                </c:pt>
                <c:pt idx="1626">
                  <c:v>0.85199999999999987</c:v>
                </c:pt>
                <c:pt idx="1627">
                  <c:v>0.85400000000000009</c:v>
                </c:pt>
                <c:pt idx="1628">
                  <c:v>0.85400000000000009</c:v>
                </c:pt>
                <c:pt idx="1629">
                  <c:v>0.85400000000000009</c:v>
                </c:pt>
                <c:pt idx="1630">
                  <c:v>0.85400000000000009</c:v>
                </c:pt>
                <c:pt idx="1631">
                  <c:v>0.85400000000000009</c:v>
                </c:pt>
                <c:pt idx="1632">
                  <c:v>0.85599999999999987</c:v>
                </c:pt>
                <c:pt idx="1633">
                  <c:v>0.84799999999999986</c:v>
                </c:pt>
                <c:pt idx="1634">
                  <c:v>0.82600000000000007</c:v>
                </c:pt>
                <c:pt idx="1635">
                  <c:v>0.82800000000000007</c:v>
                </c:pt>
                <c:pt idx="1636">
                  <c:v>0.82800000000000007</c:v>
                </c:pt>
                <c:pt idx="1637">
                  <c:v>0.82800000000000007</c:v>
                </c:pt>
                <c:pt idx="1638">
                  <c:v>0.83500000000000019</c:v>
                </c:pt>
                <c:pt idx="1639">
                  <c:v>0.83900000000000019</c:v>
                </c:pt>
                <c:pt idx="1640">
                  <c:v>0.83400000000000007</c:v>
                </c:pt>
                <c:pt idx="1641">
                  <c:v>0.81699999999999995</c:v>
                </c:pt>
                <c:pt idx="1642">
                  <c:v>0.80400000000000027</c:v>
                </c:pt>
                <c:pt idx="1643">
                  <c:v>0.80400000000000027</c:v>
                </c:pt>
                <c:pt idx="1644">
                  <c:v>0.80400000000000027</c:v>
                </c:pt>
                <c:pt idx="1645">
                  <c:v>0.80400000000000027</c:v>
                </c:pt>
                <c:pt idx="1646">
                  <c:v>0.77699999999999991</c:v>
                </c:pt>
                <c:pt idx="1647">
                  <c:v>0.75900000000000012</c:v>
                </c:pt>
                <c:pt idx="1648">
                  <c:v>0.74800000000000022</c:v>
                </c:pt>
                <c:pt idx="1649">
                  <c:v>0.75299999999999989</c:v>
                </c:pt>
                <c:pt idx="1650">
                  <c:v>0.75299999999999989</c:v>
                </c:pt>
                <c:pt idx="1651">
                  <c:v>0.75299999999999989</c:v>
                </c:pt>
                <c:pt idx="1652">
                  <c:v>0.75300000000000011</c:v>
                </c:pt>
                <c:pt idx="1653">
                  <c:v>0.75100000000000011</c:v>
                </c:pt>
                <c:pt idx="1654">
                  <c:v>0.75500000000000012</c:v>
                </c:pt>
                <c:pt idx="1655">
                  <c:v>0.75600000000000001</c:v>
                </c:pt>
                <c:pt idx="1656">
                  <c:v>0.75599999999999978</c:v>
                </c:pt>
                <c:pt idx="1657">
                  <c:v>0.75599999999999978</c:v>
                </c:pt>
                <c:pt idx="1658">
                  <c:v>0.75599999999999978</c:v>
                </c:pt>
                <c:pt idx="1659">
                  <c:v>0.75499999999999989</c:v>
                </c:pt>
                <c:pt idx="1660">
                  <c:v>0.75399999999999978</c:v>
                </c:pt>
                <c:pt idx="1661">
                  <c:v>0.76100000000000012</c:v>
                </c:pt>
                <c:pt idx="1662">
                  <c:v>0.76500000000000012</c:v>
                </c:pt>
                <c:pt idx="1663">
                  <c:v>0.7410000000000001</c:v>
                </c:pt>
                <c:pt idx="1664">
                  <c:v>0.7410000000000001</c:v>
                </c:pt>
                <c:pt idx="1665">
                  <c:v>0.7410000000000001</c:v>
                </c:pt>
                <c:pt idx="1666">
                  <c:v>0.74099999999999988</c:v>
                </c:pt>
                <c:pt idx="1667">
                  <c:v>0.71100000000000008</c:v>
                </c:pt>
              </c:numCache>
            </c:numRef>
          </c:val>
          <c:smooth val="0"/>
          <c:extLst>
            <c:ext xmlns:c16="http://schemas.microsoft.com/office/drawing/2014/chart" uri="{C3380CC4-5D6E-409C-BE32-E72D297353CC}">
              <c16:uniqueId val="{00000001-D5A7-485D-A3C1-D72BFC78A485}"/>
            </c:ext>
          </c:extLst>
        </c:ser>
        <c:dLbls>
          <c:showLegendKey val="0"/>
          <c:showVal val="0"/>
          <c:showCatName val="0"/>
          <c:showSerName val="0"/>
          <c:showPercent val="0"/>
          <c:showBubbleSize val="0"/>
        </c:dLbls>
        <c:smooth val="0"/>
        <c:axId val="1229446472"/>
        <c:axId val="1229448440"/>
      </c:lineChart>
      <c:dateAx>
        <c:axId val="1229446472"/>
        <c:scaling>
          <c:orientation val="minMax"/>
        </c:scaling>
        <c:delete val="0"/>
        <c:axPos val="b"/>
        <c:numFmt formatCode="[$-409]mmm\-yy;@" sourceLinked="0"/>
        <c:majorTickMark val="out"/>
        <c:minorTickMark val="out"/>
        <c:tickLblPos val="low"/>
        <c:spPr>
          <a:noFill/>
          <a:ln w="6350" cap="flat" cmpd="sng" algn="ctr">
            <a:solidFill>
              <a:srgbClr val="000000"/>
            </a:solidFill>
            <a:round/>
          </a:ln>
          <a:effectLst/>
        </c:spPr>
        <c:txPr>
          <a:bodyPr rot="-2520000" spcFirstLastPara="1" vertOverflow="ellipsis" wrap="square" anchor="ctr" anchorCtr="1"/>
          <a:lstStyle/>
          <a:p>
            <a:pPr>
              <a:defRPr sz="800" b="0" i="0" u="none" strike="noStrike" kern="1200" baseline="0">
                <a:solidFill>
                  <a:srgbClr val="000000"/>
                </a:solidFill>
                <a:latin typeface="Meta Offc" panose="020B0504030101020102" pitchFamily="34" charset="0"/>
                <a:ea typeface="+mn-ea"/>
                <a:cs typeface="Meta Offc" panose="020B0504030101020102" pitchFamily="34" charset="0"/>
              </a:defRPr>
            </a:pPr>
            <a:endParaRPr lang="en-US"/>
          </a:p>
        </c:txPr>
        <c:crossAx val="1229448440"/>
        <c:crosses val="autoZero"/>
        <c:auto val="1"/>
        <c:lblOffset val="100"/>
        <c:baseTimeUnit val="days"/>
        <c:majorUnit val="3"/>
        <c:majorTimeUnit val="months"/>
      </c:dateAx>
      <c:valAx>
        <c:axId val="1229448440"/>
        <c:scaling>
          <c:orientation val="minMax"/>
          <c:max val="1.7500000000000002"/>
          <c:min val="-0.25"/>
        </c:scaling>
        <c:delete val="0"/>
        <c:axPos val="l"/>
        <c:majorGridlines>
          <c:spPr>
            <a:ln w="6350" cap="flat" cmpd="sng" algn="ctr">
              <a:solidFill>
                <a:srgbClr val="000000">
                  <a:alpha val="25000"/>
                </a:srgbClr>
              </a:solidFill>
              <a:round/>
            </a:ln>
            <a:effectLst/>
          </c:spPr>
        </c:majorGridlines>
        <c:minorGridlines>
          <c:spPr>
            <a:ln w="6350" cap="flat" cmpd="sng" algn="ctr">
              <a:solidFill>
                <a:srgbClr val="000000">
                  <a:alpha val="5000"/>
                </a:srgbClr>
              </a:solidFill>
              <a:round/>
            </a:ln>
            <a:effectLst/>
          </c:spPr>
        </c:minorGridlines>
        <c:title>
          <c:tx>
            <c:rich>
              <a:bodyPr rot="-5400000" spcFirstLastPara="1" vertOverflow="ellipsis" vert="horz" wrap="square" anchor="ctr" anchorCtr="1"/>
              <a:lstStyle/>
              <a:p>
                <a:pPr>
                  <a:defRPr sz="800" b="1" i="0" u="none" strike="noStrike" kern="1200" baseline="0">
                    <a:solidFill>
                      <a:srgbClr val="000000"/>
                    </a:solidFill>
                    <a:latin typeface="Meta Offc" panose="020B0504030101020102" pitchFamily="34" charset="0"/>
                    <a:ea typeface="+mn-ea"/>
                    <a:cs typeface="Meta Offc" panose="020B0504030101020102" pitchFamily="34" charset="0"/>
                  </a:defRPr>
                </a:pPr>
                <a:r>
                  <a:rPr lang="en-US" sz="800" b="1" i="0" u="none" strike="noStrike" baseline="0" smtClean="0">
                    <a:solidFill>
                      <a:srgbClr val="000000"/>
                    </a:solidFill>
                  </a:rPr>
                  <a:t>2s/10s Spread </a:t>
                </a:r>
                <a:r>
                  <a:rPr lang="en-US" sz="800" b="1" dirty="0" smtClean="0">
                    <a:solidFill>
                      <a:srgbClr val="000000"/>
                    </a:solidFill>
                    <a:latin typeface="Meta Offc" panose="020B0504030101020102" pitchFamily="34" charset="0"/>
                    <a:cs typeface="Meta Offc" panose="020B0504030101020102" pitchFamily="34" charset="0"/>
                  </a:rPr>
                  <a:t>(%)</a:t>
                </a:r>
                <a:endParaRPr lang="en-US" sz="800" b="1" dirty="0">
                  <a:solidFill>
                    <a:srgbClr val="000000"/>
                  </a:solidFill>
                  <a:latin typeface="Meta Offc" panose="020B0504030101020102" pitchFamily="34" charset="0"/>
                  <a:cs typeface="Meta Offc" panose="020B0504030101020102" pitchFamily="34" charset="0"/>
                </a:endParaRPr>
              </a:p>
            </c:rich>
          </c:tx>
          <c:layout>
            <c:manualLayout>
              <c:xMode val="edge"/>
              <c:yMode val="edge"/>
              <c:x val="2.2743019009906899E-3"/>
              <c:y val="0.25782272313379284"/>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rgbClr val="000000"/>
                  </a:solidFill>
                  <a:latin typeface="Meta Offc" panose="020B0504030101020102" pitchFamily="34" charset="0"/>
                  <a:ea typeface="+mn-ea"/>
                  <a:cs typeface="Meta Offc" panose="020B0504030101020102"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Meta Offc" panose="020B0504030101020102" pitchFamily="34" charset="0"/>
                <a:ea typeface="+mn-ea"/>
                <a:cs typeface="Meta Offc" panose="020B0504030101020102" pitchFamily="34" charset="0"/>
              </a:defRPr>
            </a:pPr>
            <a:endParaRPr lang="en-US"/>
          </a:p>
        </c:txPr>
        <c:crossAx val="122944647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800" b="0" i="0" u="none" strike="noStrike" kern="1200" baseline="0">
                <a:solidFill>
                  <a:srgbClr val="000000"/>
                </a:solidFill>
                <a:latin typeface="Meta Offc" panose="020B0504030101020102" pitchFamily="34" charset="0"/>
                <a:ea typeface="+mn-ea"/>
                <a:cs typeface="Meta Offc" panose="020B0504030101020102" pitchFamily="34" charset="0"/>
              </a:defRPr>
            </a:pPr>
            <a:endParaRPr lang="en-US"/>
          </a:p>
        </c:txPr>
      </c:legendEntry>
      <c:layout>
        <c:manualLayout>
          <c:xMode val="edge"/>
          <c:yMode val="edge"/>
          <c:x val="7.8385409328760827E-2"/>
          <c:y val="9.300260526082306E-2"/>
          <c:w val="0.13880254907453296"/>
          <c:h val="0.12696045326992131"/>
        </c:manualLayout>
      </c:layout>
      <c:overlay val="0"/>
      <c:spPr>
        <a:solidFill>
          <a:schemeClr val="bg1"/>
        </a:solidFill>
        <a:ln w="6350">
          <a:solidFill>
            <a:schemeClr val="tx1"/>
          </a:solidFill>
        </a:ln>
        <a:effectLst>
          <a:outerShdw blurRad="12700" dist="12700" dir="2700000" algn="tl" rotWithShape="0">
            <a:prstClr val="black">
              <a:alpha val="25000"/>
            </a:prstClr>
          </a:outerShdw>
        </a:effectLst>
      </c:spPr>
      <c:txPr>
        <a:bodyPr rot="0" spcFirstLastPara="1" vertOverflow="ellipsis" vert="horz" wrap="square" anchor="ctr" anchorCtr="1"/>
        <a:lstStyle/>
        <a:p>
          <a:pPr>
            <a:defRPr sz="800" b="0" i="0" u="none" strike="noStrike" kern="1200" baseline="0">
              <a:solidFill>
                <a:srgbClr val="000000"/>
              </a:solidFill>
              <a:latin typeface="Meta Offc" panose="020B0504030101020102" pitchFamily="34" charset="0"/>
              <a:ea typeface="+mn-ea"/>
              <a:cs typeface="Meta Offc" panose="020B0504030101020102" pitchFamily="34" charset="0"/>
            </a:defRPr>
          </a:pPr>
          <a:endParaRPr lang="en-US"/>
        </a:p>
      </c:txPr>
    </c:legend>
    <c:plotVisOnly val="1"/>
    <c:dispBlanksAs val="zero"/>
    <c:showDLblsOverMax val="0"/>
  </c:chart>
  <c:spPr>
    <a:noFill/>
    <a:ln w="3175" cap="flat" cmpd="sng" algn="ctr">
      <a:noFill/>
      <a:round/>
    </a:ln>
    <a:effectLst/>
  </c:spPr>
  <c:txPr>
    <a:bodyPr/>
    <a:lstStyle/>
    <a:p>
      <a:pPr algn="ju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47044678116681E-2"/>
          <c:y val="3.8600767760152456E-2"/>
          <c:w val="0.8662809994708176"/>
          <c:h val="0.83889941617147934"/>
        </c:manualLayout>
      </c:layout>
      <c:lineChart>
        <c:grouping val="standard"/>
        <c:varyColors val="0"/>
        <c:ser>
          <c:idx val="1"/>
          <c:order val="0"/>
          <c:tx>
            <c:strRef>
              <c:f>Sheet3!$B$1</c:f>
              <c:strCache>
                <c:ptCount val="1"/>
                <c:pt idx="0">
                  <c:v>Treasury Curve -  7/26/2022</c:v>
                </c:pt>
              </c:strCache>
            </c:strRef>
          </c:tx>
          <c:spPr>
            <a:ln w="25400" cap="rnd">
              <a:solidFill>
                <a:srgbClr val="8F3237"/>
              </a:solidFill>
              <a:round/>
            </a:ln>
            <a:effectLst/>
          </c:spPr>
          <c:marker>
            <c:symbol val="none"/>
          </c:marker>
          <c:val>
            <c:numRef>
              <c:f>Sheet3!$B$2:$B$31</c:f>
              <c:numCache>
                <c:formatCode>General</c:formatCode>
                <c:ptCount val="30"/>
                <c:pt idx="0">
                  <c:v>3.0379999999999998</c:v>
                </c:pt>
                <c:pt idx="1">
                  <c:v>3.056</c:v>
                </c:pt>
                <c:pt idx="2">
                  <c:v>3.0089999999999999</c:v>
                </c:pt>
                <c:pt idx="3">
                  <c:v>2.9569999999999999</c:v>
                </c:pt>
                <c:pt idx="4">
                  <c:v>2.9049999999999998</c:v>
                </c:pt>
                <c:pt idx="5">
                  <c:v>2.8975</c:v>
                </c:pt>
                <c:pt idx="6">
                  <c:v>2.89</c:v>
                </c:pt>
                <c:pt idx="7">
                  <c:v>2.8633333333333333</c:v>
                </c:pt>
                <c:pt idx="8">
                  <c:v>2.8366666666666669</c:v>
                </c:pt>
                <c:pt idx="9">
                  <c:v>2.81</c:v>
                </c:pt>
                <c:pt idx="10">
                  <c:v>2.8568000000000002</c:v>
                </c:pt>
                <c:pt idx="11">
                  <c:v>2.9036</c:v>
                </c:pt>
                <c:pt idx="12">
                  <c:v>2.9504000000000001</c:v>
                </c:pt>
                <c:pt idx="13">
                  <c:v>2.9971999999999999</c:v>
                </c:pt>
                <c:pt idx="14">
                  <c:v>3.044</c:v>
                </c:pt>
                <c:pt idx="15">
                  <c:v>3.0908000000000002</c:v>
                </c:pt>
                <c:pt idx="16">
                  <c:v>3.1375999999999999</c:v>
                </c:pt>
                <c:pt idx="17">
                  <c:v>3.1844000000000001</c:v>
                </c:pt>
                <c:pt idx="18">
                  <c:v>3.2311999999999999</c:v>
                </c:pt>
                <c:pt idx="19">
                  <c:v>3.278</c:v>
                </c:pt>
                <c:pt idx="20">
                  <c:v>3.2530000000000001</c:v>
                </c:pt>
                <c:pt idx="21">
                  <c:v>3.2280000000000002</c:v>
                </c:pt>
                <c:pt idx="22">
                  <c:v>3.2029999999999998</c:v>
                </c:pt>
                <c:pt idx="23">
                  <c:v>3.1779999999999999</c:v>
                </c:pt>
                <c:pt idx="24">
                  <c:v>3.153</c:v>
                </c:pt>
                <c:pt idx="25">
                  <c:v>3.1280000000000001</c:v>
                </c:pt>
                <c:pt idx="26">
                  <c:v>3.1030000000000002</c:v>
                </c:pt>
                <c:pt idx="27">
                  <c:v>3.0779999999999998</c:v>
                </c:pt>
                <c:pt idx="28">
                  <c:v>3.0529999999999999</c:v>
                </c:pt>
                <c:pt idx="29">
                  <c:v>3.028</c:v>
                </c:pt>
              </c:numCache>
            </c:numRef>
          </c:val>
          <c:smooth val="0"/>
          <c:extLst>
            <c:ext xmlns:c16="http://schemas.microsoft.com/office/drawing/2014/chart" uri="{C3380CC4-5D6E-409C-BE32-E72D297353CC}">
              <c16:uniqueId val="{00000000-F35E-4930-BD5D-8B17D2B93D28}"/>
            </c:ext>
          </c:extLst>
        </c:ser>
        <c:ser>
          <c:idx val="2"/>
          <c:order val="1"/>
          <c:tx>
            <c:strRef>
              <c:f>Sheet3!$C$1</c:f>
              <c:strCache>
                <c:ptCount val="1"/>
                <c:pt idx="0">
                  <c:v>Treasury Curve -  12/31/2018</c:v>
                </c:pt>
              </c:strCache>
            </c:strRef>
          </c:tx>
          <c:spPr>
            <a:ln w="22225" cap="rnd">
              <a:solidFill>
                <a:srgbClr val="8F3237">
                  <a:alpha val="50000"/>
                </a:srgbClr>
              </a:solidFill>
              <a:prstDash val="sysDash"/>
              <a:round/>
            </a:ln>
            <a:effectLst/>
          </c:spPr>
          <c:marker>
            <c:symbol val="none"/>
          </c:marker>
          <c:val>
            <c:numRef>
              <c:f>Sheet3!$C$2:$C$31</c:f>
              <c:numCache>
                <c:formatCode>General</c:formatCode>
                <c:ptCount val="30"/>
                <c:pt idx="0">
                  <c:v>2.5990000000000002</c:v>
                </c:pt>
                <c:pt idx="1">
                  <c:v>2.4900000000000002</c:v>
                </c:pt>
                <c:pt idx="2">
                  <c:v>2.4590000000000001</c:v>
                </c:pt>
                <c:pt idx="3">
                  <c:v>2.4859999999999998</c:v>
                </c:pt>
                <c:pt idx="4">
                  <c:v>2.5129999999999999</c:v>
                </c:pt>
                <c:pt idx="5">
                  <c:v>2.5505</c:v>
                </c:pt>
                <c:pt idx="6">
                  <c:v>2.5880000000000001</c:v>
                </c:pt>
                <c:pt idx="7">
                  <c:v>2.6203333333333334</c:v>
                </c:pt>
                <c:pt idx="8">
                  <c:v>2.6526666666666667</c:v>
                </c:pt>
                <c:pt idx="9">
                  <c:v>2.6850000000000001</c:v>
                </c:pt>
                <c:pt idx="10">
                  <c:v>2.7015500000000001</c:v>
                </c:pt>
                <c:pt idx="11">
                  <c:v>2.7181000000000002</c:v>
                </c:pt>
                <c:pt idx="12">
                  <c:v>2.7346500000000002</c:v>
                </c:pt>
                <c:pt idx="13">
                  <c:v>2.7511999999999999</c:v>
                </c:pt>
                <c:pt idx="14">
                  <c:v>2.7677499999999999</c:v>
                </c:pt>
                <c:pt idx="15">
                  <c:v>2.7843</c:v>
                </c:pt>
                <c:pt idx="16">
                  <c:v>2.8008500000000001</c:v>
                </c:pt>
                <c:pt idx="17">
                  <c:v>2.8174000000000001</c:v>
                </c:pt>
                <c:pt idx="18">
                  <c:v>2.8339500000000002</c:v>
                </c:pt>
                <c:pt idx="19">
                  <c:v>2.8505000000000003</c:v>
                </c:pt>
                <c:pt idx="20">
                  <c:v>2.8670499999999999</c:v>
                </c:pt>
                <c:pt idx="21">
                  <c:v>2.8835999999999999</c:v>
                </c:pt>
                <c:pt idx="22">
                  <c:v>2.90015</c:v>
                </c:pt>
                <c:pt idx="23">
                  <c:v>2.9167000000000001</c:v>
                </c:pt>
                <c:pt idx="24">
                  <c:v>2.9332500000000001</c:v>
                </c:pt>
                <c:pt idx="25">
                  <c:v>2.9498000000000002</c:v>
                </c:pt>
                <c:pt idx="26">
                  <c:v>2.9663499999999998</c:v>
                </c:pt>
                <c:pt idx="27">
                  <c:v>2.9828999999999999</c:v>
                </c:pt>
                <c:pt idx="28">
                  <c:v>2.9994499999999999</c:v>
                </c:pt>
                <c:pt idx="29">
                  <c:v>3.016</c:v>
                </c:pt>
              </c:numCache>
            </c:numRef>
          </c:val>
          <c:smooth val="0"/>
          <c:extLst>
            <c:ext xmlns:c16="http://schemas.microsoft.com/office/drawing/2014/chart" uri="{C3380CC4-5D6E-409C-BE32-E72D297353CC}">
              <c16:uniqueId val="{00000001-F35E-4930-BD5D-8B17D2B93D28}"/>
            </c:ext>
          </c:extLst>
        </c:ser>
        <c:ser>
          <c:idx val="3"/>
          <c:order val="2"/>
          <c:tx>
            <c:strRef>
              <c:f>Sheet3!$D$1</c:f>
              <c:strCache>
                <c:ptCount val="1"/>
                <c:pt idx="0">
                  <c:v>US General Obligation AA - 07/26/22</c:v>
                </c:pt>
              </c:strCache>
            </c:strRef>
          </c:tx>
          <c:spPr>
            <a:ln w="25400" cap="rnd">
              <a:solidFill>
                <a:srgbClr val="00A3E0"/>
              </a:solidFill>
              <a:round/>
            </a:ln>
            <a:effectLst/>
          </c:spPr>
          <c:marker>
            <c:symbol val="none"/>
          </c:marker>
          <c:val>
            <c:numRef>
              <c:f>Sheet3!$D$2:$D$31</c:f>
              <c:numCache>
                <c:formatCode>General</c:formatCode>
                <c:ptCount val="30"/>
                <c:pt idx="0">
                  <c:v>1.4670000000000001</c:v>
                </c:pt>
                <c:pt idx="1">
                  <c:v>1.74</c:v>
                </c:pt>
                <c:pt idx="2">
                  <c:v>1.8680000000000001</c:v>
                </c:pt>
                <c:pt idx="3">
                  <c:v>1.97</c:v>
                </c:pt>
                <c:pt idx="4">
                  <c:v>2.0590000000000002</c:v>
                </c:pt>
                <c:pt idx="5">
                  <c:v>2.1560000000000001</c:v>
                </c:pt>
                <c:pt idx="6">
                  <c:v>2.3050000000000002</c:v>
                </c:pt>
                <c:pt idx="7">
                  <c:v>2.403</c:v>
                </c:pt>
                <c:pt idx="8">
                  <c:v>2.484</c:v>
                </c:pt>
                <c:pt idx="9">
                  <c:v>2.5750000000000002</c:v>
                </c:pt>
                <c:pt idx="10">
                  <c:v>2.6589999999999998</c:v>
                </c:pt>
                <c:pt idx="11">
                  <c:v>2.734</c:v>
                </c:pt>
                <c:pt idx="12">
                  <c:v>2.8210000000000002</c:v>
                </c:pt>
                <c:pt idx="13">
                  <c:v>2.899</c:v>
                </c:pt>
                <c:pt idx="14">
                  <c:v>2.9670000000000001</c:v>
                </c:pt>
                <c:pt idx="15">
                  <c:v>3.016</c:v>
                </c:pt>
                <c:pt idx="16">
                  <c:v>3.0470000000000002</c:v>
                </c:pt>
                <c:pt idx="17">
                  <c:v>3.093</c:v>
                </c:pt>
                <c:pt idx="18">
                  <c:v>3.1379999999999999</c:v>
                </c:pt>
                <c:pt idx="19">
                  <c:v>3.1659999999999999</c:v>
                </c:pt>
                <c:pt idx="20">
                  <c:v>3.2</c:v>
                </c:pt>
                <c:pt idx="21">
                  <c:v>3.242</c:v>
                </c:pt>
                <c:pt idx="22">
                  <c:v>3.278</c:v>
                </c:pt>
                <c:pt idx="23">
                  <c:v>3.2829999999999999</c:v>
                </c:pt>
                <c:pt idx="24">
                  <c:v>3.2970000000000002</c:v>
                </c:pt>
                <c:pt idx="25">
                  <c:v>3.3210000000000002</c:v>
                </c:pt>
                <c:pt idx="26">
                  <c:v>3.3420000000000001</c:v>
                </c:pt>
                <c:pt idx="27">
                  <c:v>3.3479999999999999</c:v>
                </c:pt>
                <c:pt idx="28">
                  <c:v>3.3540000000000001</c:v>
                </c:pt>
                <c:pt idx="29">
                  <c:v>3.3679999999999999</c:v>
                </c:pt>
              </c:numCache>
            </c:numRef>
          </c:val>
          <c:smooth val="0"/>
          <c:extLst>
            <c:ext xmlns:c16="http://schemas.microsoft.com/office/drawing/2014/chart" uri="{C3380CC4-5D6E-409C-BE32-E72D297353CC}">
              <c16:uniqueId val="{00000002-F35E-4930-BD5D-8B17D2B93D28}"/>
            </c:ext>
          </c:extLst>
        </c:ser>
        <c:ser>
          <c:idx val="4"/>
          <c:order val="3"/>
          <c:tx>
            <c:strRef>
              <c:f>Sheet3!$E$1</c:f>
              <c:strCache>
                <c:ptCount val="1"/>
                <c:pt idx="0">
                  <c:v>US General Obligation AA -12/31/2018</c:v>
                </c:pt>
              </c:strCache>
            </c:strRef>
          </c:tx>
          <c:spPr>
            <a:ln w="25400" cap="rnd">
              <a:solidFill>
                <a:srgbClr val="00A3E0">
                  <a:alpha val="50000"/>
                </a:srgbClr>
              </a:solidFill>
              <a:prstDash val="sysDash"/>
              <a:round/>
            </a:ln>
            <a:effectLst/>
          </c:spPr>
          <c:marker>
            <c:symbol val="none"/>
          </c:marker>
          <c:val>
            <c:numRef>
              <c:f>Sheet3!$E$2:$E$31</c:f>
              <c:numCache>
                <c:formatCode>General</c:formatCode>
                <c:ptCount val="30"/>
                <c:pt idx="0">
                  <c:v>1.736</c:v>
                </c:pt>
                <c:pt idx="1">
                  <c:v>1.8</c:v>
                </c:pt>
                <c:pt idx="2">
                  <c:v>1.8480000000000001</c:v>
                </c:pt>
                <c:pt idx="3">
                  <c:v>1.901</c:v>
                </c:pt>
                <c:pt idx="4">
                  <c:v>1.956</c:v>
                </c:pt>
                <c:pt idx="5">
                  <c:v>2.024</c:v>
                </c:pt>
                <c:pt idx="6">
                  <c:v>2.0870000000000002</c:v>
                </c:pt>
                <c:pt idx="7">
                  <c:v>2.1629999999999998</c:v>
                </c:pt>
                <c:pt idx="8">
                  <c:v>2.2410000000000001</c:v>
                </c:pt>
                <c:pt idx="9">
                  <c:v>2.3170000000000002</c:v>
                </c:pt>
                <c:pt idx="10">
                  <c:v>2.3969999999999998</c:v>
                </c:pt>
                <c:pt idx="11">
                  <c:v>2.4660000000000002</c:v>
                </c:pt>
                <c:pt idx="12">
                  <c:v>2.536</c:v>
                </c:pt>
                <c:pt idx="13">
                  <c:v>2.5859999999999999</c:v>
                </c:pt>
                <c:pt idx="14">
                  <c:v>2.6520000000000001</c:v>
                </c:pt>
                <c:pt idx="15">
                  <c:v>2.7210000000000001</c:v>
                </c:pt>
                <c:pt idx="16">
                  <c:v>2.7679999999999998</c:v>
                </c:pt>
                <c:pt idx="17">
                  <c:v>2.8050000000000002</c:v>
                </c:pt>
                <c:pt idx="18">
                  <c:v>2.855</c:v>
                </c:pt>
                <c:pt idx="19">
                  <c:v>2.8809999999999998</c:v>
                </c:pt>
                <c:pt idx="20">
                  <c:v>2.9209999999999998</c:v>
                </c:pt>
                <c:pt idx="21">
                  <c:v>2.9729999999999999</c:v>
                </c:pt>
                <c:pt idx="22">
                  <c:v>3.0059999999999998</c:v>
                </c:pt>
                <c:pt idx="23">
                  <c:v>3.0179999999999998</c:v>
                </c:pt>
                <c:pt idx="24">
                  <c:v>3.028</c:v>
                </c:pt>
                <c:pt idx="25">
                  <c:v>3.0459999999999998</c:v>
                </c:pt>
                <c:pt idx="26">
                  <c:v>3.05</c:v>
                </c:pt>
                <c:pt idx="27">
                  <c:v>3.0630000000000002</c:v>
                </c:pt>
                <c:pt idx="28">
                  <c:v>3.0779999999999998</c:v>
                </c:pt>
                <c:pt idx="29">
                  <c:v>3.0880000000000001</c:v>
                </c:pt>
              </c:numCache>
            </c:numRef>
          </c:val>
          <c:smooth val="0"/>
          <c:extLst>
            <c:ext xmlns:c16="http://schemas.microsoft.com/office/drawing/2014/chart" uri="{C3380CC4-5D6E-409C-BE32-E72D297353CC}">
              <c16:uniqueId val="{00000003-F35E-4930-BD5D-8B17D2B93D28}"/>
            </c:ext>
          </c:extLst>
        </c:ser>
        <c:dLbls>
          <c:showLegendKey val="0"/>
          <c:showVal val="0"/>
          <c:showCatName val="0"/>
          <c:showSerName val="0"/>
          <c:showPercent val="0"/>
          <c:showBubbleSize val="0"/>
        </c:dLbls>
        <c:smooth val="0"/>
        <c:axId val="1478832104"/>
        <c:axId val="1478832760"/>
      </c:lineChart>
      <c:catAx>
        <c:axId val="1478832104"/>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dirty="0" smtClean="0">
                    <a:solidFill>
                      <a:srgbClr val="000000"/>
                    </a:solidFill>
                  </a:rPr>
                  <a:t>Years</a:t>
                </a:r>
                <a:endParaRPr lang="en-US" dirty="0">
                  <a:solidFill>
                    <a:srgbClr val="000000"/>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majorTickMark val="in"/>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478832760"/>
        <c:crosses val="autoZero"/>
        <c:auto val="1"/>
        <c:lblAlgn val="ctr"/>
        <c:lblOffset val="100"/>
        <c:noMultiLvlLbl val="0"/>
      </c:catAx>
      <c:valAx>
        <c:axId val="1478832760"/>
        <c:scaling>
          <c:orientation val="minMax"/>
          <c:max val="3.5"/>
          <c:min val="1.25"/>
        </c:scaling>
        <c:delete val="0"/>
        <c:axPos val="l"/>
        <c:majorGridlines>
          <c:spPr>
            <a:ln w="9525" cap="flat" cmpd="sng" algn="ctr">
              <a:solidFill>
                <a:srgbClr val="000000">
                  <a:alpha val="25000"/>
                </a:srgbClr>
              </a:solidFill>
              <a:round/>
            </a:ln>
            <a:effectLst/>
          </c:spPr>
        </c:majorGridlines>
        <c:minorGridlines>
          <c:spPr>
            <a:ln w="6350" cap="flat" cmpd="sng" algn="ctr">
              <a:solidFill>
                <a:srgbClr val="000000">
                  <a:alpha val="5000"/>
                </a:srgbClr>
              </a:solidFill>
              <a:round/>
            </a:ln>
            <a:effectLst/>
          </c:spPr>
        </c:minorGridlines>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dirty="0" smtClean="0">
                    <a:solidFill>
                      <a:srgbClr val="000000"/>
                    </a:solidFill>
                  </a:rPr>
                  <a:t>Nominal Yield (%)</a:t>
                </a:r>
                <a:endParaRPr lang="en-US" dirty="0">
                  <a:solidFill>
                    <a:srgbClr val="000000"/>
                  </a:solidFill>
                </a:endParaRPr>
              </a:p>
            </c:rich>
          </c:tx>
          <c:layout>
            <c:manualLayout>
              <c:xMode val="edge"/>
              <c:yMode val="edge"/>
              <c:x val="0"/>
              <c:y val="0.390194799704963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478832104"/>
        <c:crosses val="autoZero"/>
        <c:crossBetween val="midCat"/>
        <c:majorUnit val="0.25"/>
      </c:valAx>
      <c:spPr>
        <a:noFill/>
        <a:ln>
          <a:noFill/>
        </a:ln>
        <a:effectLst/>
      </c:spPr>
    </c:plotArea>
    <c:legend>
      <c:legendPos val="b"/>
      <c:layout>
        <c:manualLayout>
          <c:xMode val="edge"/>
          <c:yMode val="edge"/>
          <c:x val="0.53298975681137206"/>
          <c:y val="0.6396529591588902"/>
          <c:w val="0.43050970707772512"/>
          <c:h val="0.18033162397602276"/>
        </c:manualLayout>
      </c:layout>
      <c:overlay val="0"/>
      <c:spPr>
        <a:solidFill>
          <a:schemeClr val="bg1"/>
        </a:solidFill>
        <a:ln w="6350">
          <a:solidFill>
            <a:srgbClr val="000000"/>
          </a:solidFill>
        </a:ln>
        <a:effectLst>
          <a:outerShdw blurRad="12700" dist="12700" dir="2700000" algn="tl" rotWithShape="0">
            <a:prstClr val="black">
              <a:alpha val="40000"/>
            </a:prstClr>
          </a:outerShdw>
        </a:effectLst>
      </c:spPr>
      <c:txPr>
        <a:bodyPr rot="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Worksheet!$L$1</c:f>
              <c:strCache>
                <c:ptCount val="1"/>
                <c:pt idx="0">
                  <c:v>Sustained Outflows</c:v>
                </c:pt>
              </c:strCache>
            </c:strRef>
          </c:tx>
          <c:spPr>
            <a:solidFill>
              <a:srgbClr val="F1C400">
                <a:alpha val="25000"/>
              </a:srgbClr>
            </a:solidFill>
            <a:ln>
              <a:noFill/>
            </a:ln>
            <a:effectLst/>
          </c:spPr>
          <c:invertIfNegative val="0"/>
          <c:cat>
            <c:numRef>
              <c:f>Worksheet!$I$548:$I$2679</c:f>
              <c:numCache>
                <c:formatCode>m/d/yyyy</c:formatCode>
                <c:ptCount val="2132"/>
                <c:pt idx="0">
                  <c:v>42551</c:v>
                </c:pt>
                <c:pt idx="1">
                  <c:v>42552</c:v>
                </c:pt>
                <c:pt idx="2">
                  <c:v>42553</c:v>
                </c:pt>
                <c:pt idx="3">
                  <c:v>42554</c:v>
                </c:pt>
                <c:pt idx="4">
                  <c:v>42555</c:v>
                </c:pt>
                <c:pt idx="5">
                  <c:v>42556</c:v>
                </c:pt>
                <c:pt idx="6">
                  <c:v>42557</c:v>
                </c:pt>
                <c:pt idx="7">
                  <c:v>42558</c:v>
                </c:pt>
                <c:pt idx="8">
                  <c:v>42559</c:v>
                </c:pt>
                <c:pt idx="9">
                  <c:v>42560</c:v>
                </c:pt>
                <c:pt idx="10">
                  <c:v>42561</c:v>
                </c:pt>
                <c:pt idx="11">
                  <c:v>42562</c:v>
                </c:pt>
                <c:pt idx="12">
                  <c:v>42563</c:v>
                </c:pt>
                <c:pt idx="13">
                  <c:v>42564</c:v>
                </c:pt>
                <c:pt idx="14">
                  <c:v>42565</c:v>
                </c:pt>
                <c:pt idx="15">
                  <c:v>42566</c:v>
                </c:pt>
                <c:pt idx="16">
                  <c:v>42567</c:v>
                </c:pt>
                <c:pt idx="17">
                  <c:v>42568</c:v>
                </c:pt>
                <c:pt idx="18">
                  <c:v>42569</c:v>
                </c:pt>
                <c:pt idx="19">
                  <c:v>42570</c:v>
                </c:pt>
                <c:pt idx="20">
                  <c:v>42571</c:v>
                </c:pt>
                <c:pt idx="21">
                  <c:v>42572</c:v>
                </c:pt>
                <c:pt idx="22">
                  <c:v>42573</c:v>
                </c:pt>
                <c:pt idx="23">
                  <c:v>42574</c:v>
                </c:pt>
                <c:pt idx="24">
                  <c:v>42575</c:v>
                </c:pt>
                <c:pt idx="25">
                  <c:v>42576</c:v>
                </c:pt>
                <c:pt idx="26">
                  <c:v>42577</c:v>
                </c:pt>
                <c:pt idx="27">
                  <c:v>42578</c:v>
                </c:pt>
                <c:pt idx="28">
                  <c:v>42579</c:v>
                </c:pt>
                <c:pt idx="29">
                  <c:v>42580</c:v>
                </c:pt>
                <c:pt idx="30">
                  <c:v>42581</c:v>
                </c:pt>
                <c:pt idx="31">
                  <c:v>42582</c:v>
                </c:pt>
                <c:pt idx="32">
                  <c:v>42583</c:v>
                </c:pt>
                <c:pt idx="33">
                  <c:v>42584</c:v>
                </c:pt>
                <c:pt idx="34">
                  <c:v>42585</c:v>
                </c:pt>
                <c:pt idx="35">
                  <c:v>42586</c:v>
                </c:pt>
                <c:pt idx="36">
                  <c:v>42587</c:v>
                </c:pt>
                <c:pt idx="37">
                  <c:v>42588</c:v>
                </c:pt>
                <c:pt idx="38">
                  <c:v>42589</c:v>
                </c:pt>
                <c:pt idx="39">
                  <c:v>42590</c:v>
                </c:pt>
                <c:pt idx="40">
                  <c:v>42591</c:v>
                </c:pt>
                <c:pt idx="41">
                  <c:v>42592</c:v>
                </c:pt>
                <c:pt idx="42">
                  <c:v>42593</c:v>
                </c:pt>
                <c:pt idx="43">
                  <c:v>42594</c:v>
                </c:pt>
                <c:pt idx="44">
                  <c:v>42595</c:v>
                </c:pt>
                <c:pt idx="45">
                  <c:v>42596</c:v>
                </c:pt>
                <c:pt idx="46">
                  <c:v>42597</c:v>
                </c:pt>
                <c:pt idx="47">
                  <c:v>42598</c:v>
                </c:pt>
                <c:pt idx="48">
                  <c:v>42599</c:v>
                </c:pt>
                <c:pt idx="49">
                  <c:v>42600</c:v>
                </c:pt>
                <c:pt idx="50">
                  <c:v>42601</c:v>
                </c:pt>
                <c:pt idx="51">
                  <c:v>42602</c:v>
                </c:pt>
                <c:pt idx="52">
                  <c:v>42603</c:v>
                </c:pt>
                <c:pt idx="53">
                  <c:v>42604</c:v>
                </c:pt>
                <c:pt idx="54">
                  <c:v>42605</c:v>
                </c:pt>
                <c:pt idx="55">
                  <c:v>42606</c:v>
                </c:pt>
                <c:pt idx="56">
                  <c:v>42607</c:v>
                </c:pt>
                <c:pt idx="57">
                  <c:v>42608</c:v>
                </c:pt>
                <c:pt idx="58">
                  <c:v>42609</c:v>
                </c:pt>
                <c:pt idx="59">
                  <c:v>42610</c:v>
                </c:pt>
                <c:pt idx="60">
                  <c:v>42611</c:v>
                </c:pt>
                <c:pt idx="61">
                  <c:v>42612</c:v>
                </c:pt>
                <c:pt idx="62">
                  <c:v>42613</c:v>
                </c:pt>
                <c:pt idx="63">
                  <c:v>42614</c:v>
                </c:pt>
                <c:pt idx="64">
                  <c:v>42615</c:v>
                </c:pt>
                <c:pt idx="65">
                  <c:v>42616</c:v>
                </c:pt>
                <c:pt idx="66">
                  <c:v>42617</c:v>
                </c:pt>
                <c:pt idx="67">
                  <c:v>42618</c:v>
                </c:pt>
                <c:pt idx="68">
                  <c:v>42619</c:v>
                </c:pt>
                <c:pt idx="69">
                  <c:v>42620</c:v>
                </c:pt>
                <c:pt idx="70">
                  <c:v>42621</c:v>
                </c:pt>
                <c:pt idx="71">
                  <c:v>42622</c:v>
                </c:pt>
                <c:pt idx="72">
                  <c:v>42623</c:v>
                </c:pt>
                <c:pt idx="73">
                  <c:v>42624</c:v>
                </c:pt>
                <c:pt idx="74">
                  <c:v>42625</c:v>
                </c:pt>
                <c:pt idx="75">
                  <c:v>42626</c:v>
                </c:pt>
                <c:pt idx="76">
                  <c:v>42627</c:v>
                </c:pt>
                <c:pt idx="77">
                  <c:v>42628</c:v>
                </c:pt>
                <c:pt idx="78">
                  <c:v>42629</c:v>
                </c:pt>
                <c:pt idx="79">
                  <c:v>42630</c:v>
                </c:pt>
                <c:pt idx="80">
                  <c:v>42631</c:v>
                </c:pt>
                <c:pt idx="81">
                  <c:v>42632</c:v>
                </c:pt>
                <c:pt idx="82">
                  <c:v>42633</c:v>
                </c:pt>
                <c:pt idx="83">
                  <c:v>42634</c:v>
                </c:pt>
                <c:pt idx="84">
                  <c:v>42635</c:v>
                </c:pt>
                <c:pt idx="85">
                  <c:v>42636</c:v>
                </c:pt>
                <c:pt idx="86">
                  <c:v>42637</c:v>
                </c:pt>
                <c:pt idx="87">
                  <c:v>42638</c:v>
                </c:pt>
                <c:pt idx="88">
                  <c:v>42639</c:v>
                </c:pt>
                <c:pt idx="89">
                  <c:v>42640</c:v>
                </c:pt>
                <c:pt idx="90">
                  <c:v>42641</c:v>
                </c:pt>
                <c:pt idx="91">
                  <c:v>42642</c:v>
                </c:pt>
                <c:pt idx="92">
                  <c:v>42643</c:v>
                </c:pt>
                <c:pt idx="93">
                  <c:v>42644</c:v>
                </c:pt>
                <c:pt idx="94">
                  <c:v>42645</c:v>
                </c:pt>
                <c:pt idx="95">
                  <c:v>42646</c:v>
                </c:pt>
                <c:pt idx="96">
                  <c:v>42647</c:v>
                </c:pt>
                <c:pt idx="97">
                  <c:v>42648</c:v>
                </c:pt>
                <c:pt idx="98">
                  <c:v>42649</c:v>
                </c:pt>
                <c:pt idx="99">
                  <c:v>42650</c:v>
                </c:pt>
                <c:pt idx="100">
                  <c:v>42651</c:v>
                </c:pt>
                <c:pt idx="101">
                  <c:v>42652</c:v>
                </c:pt>
                <c:pt idx="102">
                  <c:v>42653</c:v>
                </c:pt>
                <c:pt idx="103">
                  <c:v>42654</c:v>
                </c:pt>
                <c:pt idx="104">
                  <c:v>42655</c:v>
                </c:pt>
                <c:pt idx="105">
                  <c:v>42656</c:v>
                </c:pt>
                <c:pt idx="106">
                  <c:v>42657</c:v>
                </c:pt>
                <c:pt idx="107">
                  <c:v>42658</c:v>
                </c:pt>
                <c:pt idx="108">
                  <c:v>42659</c:v>
                </c:pt>
                <c:pt idx="109">
                  <c:v>42660</c:v>
                </c:pt>
                <c:pt idx="110">
                  <c:v>42661</c:v>
                </c:pt>
                <c:pt idx="111">
                  <c:v>42662</c:v>
                </c:pt>
                <c:pt idx="112">
                  <c:v>42663</c:v>
                </c:pt>
                <c:pt idx="113">
                  <c:v>42664</c:v>
                </c:pt>
                <c:pt idx="114">
                  <c:v>42665</c:v>
                </c:pt>
                <c:pt idx="115">
                  <c:v>42666</c:v>
                </c:pt>
                <c:pt idx="116">
                  <c:v>42667</c:v>
                </c:pt>
                <c:pt idx="117">
                  <c:v>42668</c:v>
                </c:pt>
                <c:pt idx="118">
                  <c:v>42669</c:v>
                </c:pt>
                <c:pt idx="119">
                  <c:v>42670</c:v>
                </c:pt>
                <c:pt idx="120">
                  <c:v>42671</c:v>
                </c:pt>
                <c:pt idx="121">
                  <c:v>42672</c:v>
                </c:pt>
                <c:pt idx="122">
                  <c:v>42673</c:v>
                </c:pt>
                <c:pt idx="123">
                  <c:v>42674</c:v>
                </c:pt>
                <c:pt idx="124">
                  <c:v>42675</c:v>
                </c:pt>
                <c:pt idx="125">
                  <c:v>42676</c:v>
                </c:pt>
                <c:pt idx="126">
                  <c:v>42677</c:v>
                </c:pt>
                <c:pt idx="127">
                  <c:v>42678</c:v>
                </c:pt>
                <c:pt idx="128">
                  <c:v>42679</c:v>
                </c:pt>
                <c:pt idx="129">
                  <c:v>42680</c:v>
                </c:pt>
                <c:pt idx="130">
                  <c:v>42681</c:v>
                </c:pt>
                <c:pt idx="131">
                  <c:v>42682</c:v>
                </c:pt>
                <c:pt idx="132">
                  <c:v>42683</c:v>
                </c:pt>
                <c:pt idx="133">
                  <c:v>42684</c:v>
                </c:pt>
                <c:pt idx="134">
                  <c:v>42685</c:v>
                </c:pt>
                <c:pt idx="135">
                  <c:v>42686</c:v>
                </c:pt>
                <c:pt idx="136">
                  <c:v>42687</c:v>
                </c:pt>
                <c:pt idx="137">
                  <c:v>42688</c:v>
                </c:pt>
                <c:pt idx="138">
                  <c:v>42689</c:v>
                </c:pt>
                <c:pt idx="139">
                  <c:v>42690</c:v>
                </c:pt>
                <c:pt idx="140">
                  <c:v>42691</c:v>
                </c:pt>
                <c:pt idx="141">
                  <c:v>42692</c:v>
                </c:pt>
                <c:pt idx="142">
                  <c:v>42693</c:v>
                </c:pt>
                <c:pt idx="143">
                  <c:v>42694</c:v>
                </c:pt>
                <c:pt idx="144">
                  <c:v>42695</c:v>
                </c:pt>
                <c:pt idx="145">
                  <c:v>42696</c:v>
                </c:pt>
                <c:pt idx="146">
                  <c:v>42697</c:v>
                </c:pt>
                <c:pt idx="147">
                  <c:v>42698</c:v>
                </c:pt>
                <c:pt idx="148">
                  <c:v>42699</c:v>
                </c:pt>
                <c:pt idx="149">
                  <c:v>42700</c:v>
                </c:pt>
                <c:pt idx="150">
                  <c:v>42701</c:v>
                </c:pt>
                <c:pt idx="151">
                  <c:v>42702</c:v>
                </c:pt>
                <c:pt idx="152">
                  <c:v>42703</c:v>
                </c:pt>
                <c:pt idx="153">
                  <c:v>42704</c:v>
                </c:pt>
                <c:pt idx="154">
                  <c:v>42705</c:v>
                </c:pt>
                <c:pt idx="155">
                  <c:v>42706</c:v>
                </c:pt>
                <c:pt idx="156">
                  <c:v>42707</c:v>
                </c:pt>
                <c:pt idx="157">
                  <c:v>42708</c:v>
                </c:pt>
                <c:pt idx="158">
                  <c:v>42709</c:v>
                </c:pt>
                <c:pt idx="159">
                  <c:v>42710</c:v>
                </c:pt>
                <c:pt idx="160">
                  <c:v>42711</c:v>
                </c:pt>
                <c:pt idx="161">
                  <c:v>42712</c:v>
                </c:pt>
                <c:pt idx="162">
                  <c:v>42713</c:v>
                </c:pt>
                <c:pt idx="163">
                  <c:v>42714</c:v>
                </c:pt>
                <c:pt idx="164">
                  <c:v>42715</c:v>
                </c:pt>
                <c:pt idx="165">
                  <c:v>42716</c:v>
                </c:pt>
                <c:pt idx="166">
                  <c:v>42717</c:v>
                </c:pt>
                <c:pt idx="167">
                  <c:v>42718</c:v>
                </c:pt>
                <c:pt idx="168">
                  <c:v>42719</c:v>
                </c:pt>
                <c:pt idx="169">
                  <c:v>42720</c:v>
                </c:pt>
                <c:pt idx="170">
                  <c:v>42721</c:v>
                </c:pt>
                <c:pt idx="171">
                  <c:v>42722</c:v>
                </c:pt>
                <c:pt idx="172">
                  <c:v>42723</c:v>
                </c:pt>
                <c:pt idx="173">
                  <c:v>42724</c:v>
                </c:pt>
                <c:pt idx="174">
                  <c:v>42725</c:v>
                </c:pt>
                <c:pt idx="175">
                  <c:v>42726</c:v>
                </c:pt>
                <c:pt idx="176">
                  <c:v>42727</c:v>
                </c:pt>
                <c:pt idx="177">
                  <c:v>42728</c:v>
                </c:pt>
                <c:pt idx="178">
                  <c:v>42729</c:v>
                </c:pt>
                <c:pt idx="179">
                  <c:v>42730</c:v>
                </c:pt>
                <c:pt idx="180">
                  <c:v>42731</c:v>
                </c:pt>
                <c:pt idx="181">
                  <c:v>42732</c:v>
                </c:pt>
                <c:pt idx="182">
                  <c:v>42733</c:v>
                </c:pt>
                <c:pt idx="183">
                  <c:v>42734</c:v>
                </c:pt>
                <c:pt idx="184">
                  <c:v>42735</c:v>
                </c:pt>
                <c:pt idx="185">
                  <c:v>42736</c:v>
                </c:pt>
                <c:pt idx="186">
                  <c:v>42737</c:v>
                </c:pt>
                <c:pt idx="187">
                  <c:v>42738</c:v>
                </c:pt>
                <c:pt idx="188">
                  <c:v>42739</c:v>
                </c:pt>
                <c:pt idx="189">
                  <c:v>42740</c:v>
                </c:pt>
                <c:pt idx="190">
                  <c:v>42741</c:v>
                </c:pt>
                <c:pt idx="191">
                  <c:v>42742</c:v>
                </c:pt>
                <c:pt idx="192">
                  <c:v>42743</c:v>
                </c:pt>
                <c:pt idx="193">
                  <c:v>42744</c:v>
                </c:pt>
                <c:pt idx="194">
                  <c:v>42745</c:v>
                </c:pt>
                <c:pt idx="195">
                  <c:v>42746</c:v>
                </c:pt>
                <c:pt idx="196">
                  <c:v>42747</c:v>
                </c:pt>
                <c:pt idx="197">
                  <c:v>42748</c:v>
                </c:pt>
                <c:pt idx="198">
                  <c:v>42749</c:v>
                </c:pt>
                <c:pt idx="199">
                  <c:v>42750</c:v>
                </c:pt>
                <c:pt idx="200">
                  <c:v>42751</c:v>
                </c:pt>
                <c:pt idx="201">
                  <c:v>42752</c:v>
                </c:pt>
                <c:pt idx="202">
                  <c:v>42753</c:v>
                </c:pt>
                <c:pt idx="203">
                  <c:v>42754</c:v>
                </c:pt>
                <c:pt idx="204">
                  <c:v>42755</c:v>
                </c:pt>
                <c:pt idx="205">
                  <c:v>42756</c:v>
                </c:pt>
                <c:pt idx="206">
                  <c:v>42757</c:v>
                </c:pt>
                <c:pt idx="207">
                  <c:v>42758</c:v>
                </c:pt>
                <c:pt idx="208">
                  <c:v>42759</c:v>
                </c:pt>
                <c:pt idx="209">
                  <c:v>42760</c:v>
                </c:pt>
                <c:pt idx="210">
                  <c:v>42761</c:v>
                </c:pt>
                <c:pt idx="211">
                  <c:v>42762</c:v>
                </c:pt>
                <c:pt idx="212">
                  <c:v>42763</c:v>
                </c:pt>
                <c:pt idx="213">
                  <c:v>42764</c:v>
                </c:pt>
                <c:pt idx="214">
                  <c:v>42765</c:v>
                </c:pt>
                <c:pt idx="215">
                  <c:v>42766</c:v>
                </c:pt>
                <c:pt idx="216">
                  <c:v>42767</c:v>
                </c:pt>
                <c:pt idx="217">
                  <c:v>42768</c:v>
                </c:pt>
                <c:pt idx="218">
                  <c:v>42769</c:v>
                </c:pt>
                <c:pt idx="219">
                  <c:v>42770</c:v>
                </c:pt>
                <c:pt idx="220">
                  <c:v>42771</c:v>
                </c:pt>
                <c:pt idx="221">
                  <c:v>42772</c:v>
                </c:pt>
                <c:pt idx="222">
                  <c:v>42773</c:v>
                </c:pt>
                <c:pt idx="223">
                  <c:v>42774</c:v>
                </c:pt>
                <c:pt idx="224">
                  <c:v>42775</c:v>
                </c:pt>
                <c:pt idx="225">
                  <c:v>42776</c:v>
                </c:pt>
                <c:pt idx="226">
                  <c:v>42777</c:v>
                </c:pt>
                <c:pt idx="227">
                  <c:v>42778</c:v>
                </c:pt>
                <c:pt idx="228">
                  <c:v>42779</c:v>
                </c:pt>
                <c:pt idx="229">
                  <c:v>42780</c:v>
                </c:pt>
                <c:pt idx="230">
                  <c:v>42781</c:v>
                </c:pt>
                <c:pt idx="231">
                  <c:v>42782</c:v>
                </c:pt>
                <c:pt idx="232">
                  <c:v>42783</c:v>
                </c:pt>
                <c:pt idx="233">
                  <c:v>42784</c:v>
                </c:pt>
                <c:pt idx="234">
                  <c:v>42785</c:v>
                </c:pt>
                <c:pt idx="235">
                  <c:v>42786</c:v>
                </c:pt>
                <c:pt idx="236">
                  <c:v>42787</c:v>
                </c:pt>
                <c:pt idx="237">
                  <c:v>42788</c:v>
                </c:pt>
                <c:pt idx="238">
                  <c:v>42789</c:v>
                </c:pt>
                <c:pt idx="239">
                  <c:v>42790</c:v>
                </c:pt>
                <c:pt idx="240">
                  <c:v>42791</c:v>
                </c:pt>
                <c:pt idx="241">
                  <c:v>42792</c:v>
                </c:pt>
                <c:pt idx="242">
                  <c:v>42793</c:v>
                </c:pt>
                <c:pt idx="243">
                  <c:v>42794</c:v>
                </c:pt>
                <c:pt idx="244">
                  <c:v>42795</c:v>
                </c:pt>
                <c:pt idx="245">
                  <c:v>42796</c:v>
                </c:pt>
                <c:pt idx="246">
                  <c:v>42797</c:v>
                </c:pt>
                <c:pt idx="247">
                  <c:v>42798</c:v>
                </c:pt>
                <c:pt idx="248">
                  <c:v>42799</c:v>
                </c:pt>
                <c:pt idx="249">
                  <c:v>42800</c:v>
                </c:pt>
                <c:pt idx="250">
                  <c:v>42801</c:v>
                </c:pt>
                <c:pt idx="251">
                  <c:v>42802</c:v>
                </c:pt>
                <c:pt idx="252">
                  <c:v>42803</c:v>
                </c:pt>
                <c:pt idx="253">
                  <c:v>42804</c:v>
                </c:pt>
                <c:pt idx="254">
                  <c:v>42805</c:v>
                </c:pt>
                <c:pt idx="255">
                  <c:v>42806</c:v>
                </c:pt>
                <c:pt idx="256">
                  <c:v>42807</c:v>
                </c:pt>
                <c:pt idx="257">
                  <c:v>42808</c:v>
                </c:pt>
                <c:pt idx="258">
                  <c:v>42809</c:v>
                </c:pt>
                <c:pt idx="259">
                  <c:v>42810</c:v>
                </c:pt>
                <c:pt idx="260">
                  <c:v>42811</c:v>
                </c:pt>
                <c:pt idx="261">
                  <c:v>42812</c:v>
                </c:pt>
                <c:pt idx="262">
                  <c:v>42813</c:v>
                </c:pt>
                <c:pt idx="263">
                  <c:v>42814</c:v>
                </c:pt>
                <c:pt idx="264">
                  <c:v>42815</c:v>
                </c:pt>
                <c:pt idx="265">
                  <c:v>42816</c:v>
                </c:pt>
                <c:pt idx="266">
                  <c:v>42817</c:v>
                </c:pt>
                <c:pt idx="267">
                  <c:v>42818</c:v>
                </c:pt>
                <c:pt idx="268">
                  <c:v>42819</c:v>
                </c:pt>
                <c:pt idx="269">
                  <c:v>42820</c:v>
                </c:pt>
                <c:pt idx="270">
                  <c:v>42821</c:v>
                </c:pt>
                <c:pt idx="271">
                  <c:v>42822</c:v>
                </c:pt>
                <c:pt idx="272">
                  <c:v>42823</c:v>
                </c:pt>
                <c:pt idx="273">
                  <c:v>42824</c:v>
                </c:pt>
                <c:pt idx="274">
                  <c:v>42825</c:v>
                </c:pt>
                <c:pt idx="275">
                  <c:v>42826</c:v>
                </c:pt>
                <c:pt idx="276">
                  <c:v>42827</c:v>
                </c:pt>
                <c:pt idx="277">
                  <c:v>42828</c:v>
                </c:pt>
                <c:pt idx="278">
                  <c:v>42829</c:v>
                </c:pt>
                <c:pt idx="279">
                  <c:v>42830</c:v>
                </c:pt>
                <c:pt idx="280">
                  <c:v>42831</c:v>
                </c:pt>
                <c:pt idx="281">
                  <c:v>42832</c:v>
                </c:pt>
                <c:pt idx="282">
                  <c:v>42833</c:v>
                </c:pt>
                <c:pt idx="283">
                  <c:v>42834</c:v>
                </c:pt>
                <c:pt idx="284">
                  <c:v>42835</c:v>
                </c:pt>
                <c:pt idx="285">
                  <c:v>42836</c:v>
                </c:pt>
                <c:pt idx="286">
                  <c:v>42837</c:v>
                </c:pt>
                <c:pt idx="287">
                  <c:v>42838</c:v>
                </c:pt>
                <c:pt idx="288">
                  <c:v>42839</c:v>
                </c:pt>
                <c:pt idx="289">
                  <c:v>42840</c:v>
                </c:pt>
                <c:pt idx="290">
                  <c:v>42841</c:v>
                </c:pt>
                <c:pt idx="291">
                  <c:v>42842</c:v>
                </c:pt>
                <c:pt idx="292">
                  <c:v>42843</c:v>
                </c:pt>
                <c:pt idx="293">
                  <c:v>42844</c:v>
                </c:pt>
                <c:pt idx="294">
                  <c:v>42845</c:v>
                </c:pt>
                <c:pt idx="295">
                  <c:v>42846</c:v>
                </c:pt>
                <c:pt idx="296">
                  <c:v>42847</c:v>
                </c:pt>
                <c:pt idx="297">
                  <c:v>42848</c:v>
                </c:pt>
                <c:pt idx="298">
                  <c:v>42849</c:v>
                </c:pt>
                <c:pt idx="299">
                  <c:v>42850</c:v>
                </c:pt>
                <c:pt idx="300">
                  <c:v>42851</c:v>
                </c:pt>
                <c:pt idx="301">
                  <c:v>42852</c:v>
                </c:pt>
                <c:pt idx="302">
                  <c:v>42853</c:v>
                </c:pt>
                <c:pt idx="303">
                  <c:v>42854</c:v>
                </c:pt>
                <c:pt idx="304">
                  <c:v>42855</c:v>
                </c:pt>
                <c:pt idx="305">
                  <c:v>42856</c:v>
                </c:pt>
                <c:pt idx="306">
                  <c:v>42857</c:v>
                </c:pt>
                <c:pt idx="307">
                  <c:v>42858</c:v>
                </c:pt>
                <c:pt idx="308">
                  <c:v>42859</c:v>
                </c:pt>
                <c:pt idx="309">
                  <c:v>42860</c:v>
                </c:pt>
                <c:pt idx="310">
                  <c:v>42861</c:v>
                </c:pt>
                <c:pt idx="311">
                  <c:v>42862</c:v>
                </c:pt>
                <c:pt idx="312">
                  <c:v>42863</c:v>
                </c:pt>
                <c:pt idx="313">
                  <c:v>42864</c:v>
                </c:pt>
                <c:pt idx="314">
                  <c:v>42865</c:v>
                </c:pt>
                <c:pt idx="315">
                  <c:v>42866</c:v>
                </c:pt>
                <c:pt idx="316">
                  <c:v>42867</c:v>
                </c:pt>
                <c:pt idx="317">
                  <c:v>42868</c:v>
                </c:pt>
                <c:pt idx="318">
                  <c:v>42869</c:v>
                </c:pt>
                <c:pt idx="319">
                  <c:v>42870</c:v>
                </c:pt>
                <c:pt idx="320">
                  <c:v>42871</c:v>
                </c:pt>
                <c:pt idx="321">
                  <c:v>42872</c:v>
                </c:pt>
                <c:pt idx="322">
                  <c:v>42873</c:v>
                </c:pt>
                <c:pt idx="323">
                  <c:v>42874</c:v>
                </c:pt>
                <c:pt idx="324">
                  <c:v>42875</c:v>
                </c:pt>
                <c:pt idx="325">
                  <c:v>42876</c:v>
                </c:pt>
                <c:pt idx="326">
                  <c:v>42877</c:v>
                </c:pt>
                <c:pt idx="327">
                  <c:v>42878</c:v>
                </c:pt>
                <c:pt idx="328">
                  <c:v>42879</c:v>
                </c:pt>
                <c:pt idx="329">
                  <c:v>42880</c:v>
                </c:pt>
                <c:pt idx="330">
                  <c:v>42881</c:v>
                </c:pt>
                <c:pt idx="331">
                  <c:v>42882</c:v>
                </c:pt>
                <c:pt idx="332">
                  <c:v>42883</c:v>
                </c:pt>
                <c:pt idx="333">
                  <c:v>42884</c:v>
                </c:pt>
                <c:pt idx="334">
                  <c:v>42885</c:v>
                </c:pt>
                <c:pt idx="335">
                  <c:v>42886</c:v>
                </c:pt>
                <c:pt idx="336">
                  <c:v>42887</c:v>
                </c:pt>
                <c:pt idx="337">
                  <c:v>42888</c:v>
                </c:pt>
                <c:pt idx="338">
                  <c:v>42889</c:v>
                </c:pt>
                <c:pt idx="339">
                  <c:v>42890</c:v>
                </c:pt>
                <c:pt idx="340">
                  <c:v>42891</c:v>
                </c:pt>
                <c:pt idx="341">
                  <c:v>42892</c:v>
                </c:pt>
                <c:pt idx="342">
                  <c:v>42893</c:v>
                </c:pt>
                <c:pt idx="343">
                  <c:v>42894</c:v>
                </c:pt>
                <c:pt idx="344">
                  <c:v>42895</c:v>
                </c:pt>
                <c:pt idx="345">
                  <c:v>42896</c:v>
                </c:pt>
                <c:pt idx="346">
                  <c:v>42897</c:v>
                </c:pt>
                <c:pt idx="347">
                  <c:v>42898</c:v>
                </c:pt>
                <c:pt idx="348">
                  <c:v>42899</c:v>
                </c:pt>
                <c:pt idx="349">
                  <c:v>42900</c:v>
                </c:pt>
                <c:pt idx="350">
                  <c:v>42901</c:v>
                </c:pt>
                <c:pt idx="351">
                  <c:v>42902</c:v>
                </c:pt>
                <c:pt idx="352">
                  <c:v>42903</c:v>
                </c:pt>
                <c:pt idx="353">
                  <c:v>42904</c:v>
                </c:pt>
                <c:pt idx="354">
                  <c:v>42905</c:v>
                </c:pt>
                <c:pt idx="355">
                  <c:v>42906</c:v>
                </c:pt>
                <c:pt idx="356">
                  <c:v>42907</c:v>
                </c:pt>
                <c:pt idx="357">
                  <c:v>42908</c:v>
                </c:pt>
                <c:pt idx="358">
                  <c:v>42909</c:v>
                </c:pt>
                <c:pt idx="359">
                  <c:v>42910</c:v>
                </c:pt>
                <c:pt idx="360">
                  <c:v>42911</c:v>
                </c:pt>
                <c:pt idx="361">
                  <c:v>42912</c:v>
                </c:pt>
                <c:pt idx="362">
                  <c:v>42913</c:v>
                </c:pt>
                <c:pt idx="363">
                  <c:v>42914</c:v>
                </c:pt>
                <c:pt idx="364">
                  <c:v>42915</c:v>
                </c:pt>
                <c:pt idx="365">
                  <c:v>42916</c:v>
                </c:pt>
                <c:pt idx="366">
                  <c:v>42917</c:v>
                </c:pt>
                <c:pt idx="367">
                  <c:v>42918</c:v>
                </c:pt>
                <c:pt idx="368">
                  <c:v>42919</c:v>
                </c:pt>
                <c:pt idx="369">
                  <c:v>42920</c:v>
                </c:pt>
                <c:pt idx="370">
                  <c:v>42921</c:v>
                </c:pt>
                <c:pt idx="371">
                  <c:v>42922</c:v>
                </c:pt>
                <c:pt idx="372">
                  <c:v>42923</c:v>
                </c:pt>
                <c:pt idx="373">
                  <c:v>42924</c:v>
                </c:pt>
                <c:pt idx="374">
                  <c:v>42925</c:v>
                </c:pt>
                <c:pt idx="375">
                  <c:v>42926</c:v>
                </c:pt>
                <c:pt idx="376">
                  <c:v>42927</c:v>
                </c:pt>
                <c:pt idx="377">
                  <c:v>42928</c:v>
                </c:pt>
                <c:pt idx="378">
                  <c:v>42929</c:v>
                </c:pt>
                <c:pt idx="379">
                  <c:v>42930</c:v>
                </c:pt>
                <c:pt idx="380">
                  <c:v>42931</c:v>
                </c:pt>
                <c:pt idx="381">
                  <c:v>42932</c:v>
                </c:pt>
                <c:pt idx="382">
                  <c:v>42933</c:v>
                </c:pt>
                <c:pt idx="383">
                  <c:v>42934</c:v>
                </c:pt>
                <c:pt idx="384">
                  <c:v>42935</c:v>
                </c:pt>
                <c:pt idx="385">
                  <c:v>42936</c:v>
                </c:pt>
                <c:pt idx="386">
                  <c:v>42937</c:v>
                </c:pt>
                <c:pt idx="387">
                  <c:v>42938</c:v>
                </c:pt>
                <c:pt idx="388">
                  <c:v>42939</c:v>
                </c:pt>
                <c:pt idx="389">
                  <c:v>42940</c:v>
                </c:pt>
                <c:pt idx="390">
                  <c:v>42941</c:v>
                </c:pt>
                <c:pt idx="391">
                  <c:v>42942</c:v>
                </c:pt>
                <c:pt idx="392">
                  <c:v>42943</c:v>
                </c:pt>
                <c:pt idx="393">
                  <c:v>42944</c:v>
                </c:pt>
                <c:pt idx="394">
                  <c:v>42945</c:v>
                </c:pt>
                <c:pt idx="395">
                  <c:v>42946</c:v>
                </c:pt>
                <c:pt idx="396">
                  <c:v>42947</c:v>
                </c:pt>
                <c:pt idx="397">
                  <c:v>42948</c:v>
                </c:pt>
                <c:pt idx="398">
                  <c:v>42949</c:v>
                </c:pt>
                <c:pt idx="399">
                  <c:v>42950</c:v>
                </c:pt>
                <c:pt idx="400">
                  <c:v>42951</c:v>
                </c:pt>
                <c:pt idx="401">
                  <c:v>42952</c:v>
                </c:pt>
                <c:pt idx="402">
                  <c:v>42953</c:v>
                </c:pt>
                <c:pt idx="403">
                  <c:v>42954</c:v>
                </c:pt>
                <c:pt idx="404">
                  <c:v>42955</c:v>
                </c:pt>
                <c:pt idx="405">
                  <c:v>42956</c:v>
                </c:pt>
                <c:pt idx="406">
                  <c:v>42957</c:v>
                </c:pt>
                <c:pt idx="407">
                  <c:v>42958</c:v>
                </c:pt>
                <c:pt idx="408">
                  <c:v>42959</c:v>
                </c:pt>
                <c:pt idx="409">
                  <c:v>42960</c:v>
                </c:pt>
                <c:pt idx="410">
                  <c:v>42961</c:v>
                </c:pt>
                <c:pt idx="411">
                  <c:v>42962</c:v>
                </c:pt>
                <c:pt idx="412">
                  <c:v>42963</c:v>
                </c:pt>
                <c:pt idx="413">
                  <c:v>42964</c:v>
                </c:pt>
                <c:pt idx="414">
                  <c:v>42965</c:v>
                </c:pt>
                <c:pt idx="415">
                  <c:v>42966</c:v>
                </c:pt>
                <c:pt idx="416">
                  <c:v>42967</c:v>
                </c:pt>
                <c:pt idx="417">
                  <c:v>42968</c:v>
                </c:pt>
                <c:pt idx="418">
                  <c:v>42969</c:v>
                </c:pt>
                <c:pt idx="419">
                  <c:v>42970</c:v>
                </c:pt>
                <c:pt idx="420">
                  <c:v>42971</c:v>
                </c:pt>
                <c:pt idx="421">
                  <c:v>42972</c:v>
                </c:pt>
                <c:pt idx="422">
                  <c:v>42973</c:v>
                </c:pt>
                <c:pt idx="423">
                  <c:v>42974</c:v>
                </c:pt>
                <c:pt idx="424">
                  <c:v>42975</c:v>
                </c:pt>
                <c:pt idx="425">
                  <c:v>42976</c:v>
                </c:pt>
                <c:pt idx="426">
                  <c:v>42977</c:v>
                </c:pt>
                <c:pt idx="427">
                  <c:v>42978</c:v>
                </c:pt>
                <c:pt idx="428">
                  <c:v>42979</c:v>
                </c:pt>
                <c:pt idx="429">
                  <c:v>42980</c:v>
                </c:pt>
                <c:pt idx="430">
                  <c:v>42981</c:v>
                </c:pt>
                <c:pt idx="431">
                  <c:v>42982</c:v>
                </c:pt>
                <c:pt idx="432">
                  <c:v>42983</c:v>
                </c:pt>
                <c:pt idx="433">
                  <c:v>42984</c:v>
                </c:pt>
                <c:pt idx="434">
                  <c:v>42985</c:v>
                </c:pt>
                <c:pt idx="435">
                  <c:v>42986</c:v>
                </c:pt>
                <c:pt idx="436">
                  <c:v>42987</c:v>
                </c:pt>
                <c:pt idx="437">
                  <c:v>42988</c:v>
                </c:pt>
                <c:pt idx="438">
                  <c:v>42989</c:v>
                </c:pt>
                <c:pt idx="439">
                  <c:v>42990</c:v>
                </c:pt>
                <c:pt idx="440">
                  <c:v>42991</c:v>
                </c:pt>
                <c:pt idx="441">
                  <c:v>42992</c:v>
                </c:pt>
                <c:pt idx="442">
                  <c:v>42993</c:v>
                </c:pt>
                <c:pt idx="443">
                  <c:v>42994</c:v>
                </c:pt>
                <c:pt idx="444">
                  <c:v>42995</c:v>
                </c:pt>
                <c:pt idx="445">
                  <c:v>42996</c:v>
                </c:pt>
                <c:pt idx="446">
                  <c:v>42997</c:v>
                </c:pt>
                <c:pt idx="447">
                  <c:v>42998</c:v>
                </c:pt>
                <c:pt idx="448">
                  <c:v>42999</c:v>
                </c:pt>
                <c:pt idx="449">
                  <c:v>43000</c:v>
                </c:pt>
                <c:pt idx="450">
                  <c:v>43001</c:v>
                </c:pt>
                <c:pt idx="451">
                  <c:v>43002</c:v>
                </c:pt>
                <c:pt idx="452">
                  <c:v>43003</c:v>
                </c:pt>
                <c:pt idx="453">
                  <c:v>43004</c:v>
                </c:pt>
                <c:pt idx="454">
                  <c:v>43005</c:v>
                </c:pt>
                <c:pt idx="455">
                  <c:v>43006</c:v>
                </c:pt>
                <c:pt idx="456">
                  <c:v>43007</c:v>
                </c:pt>
                <c:pt idx="457">
                  <c:v>43008</c:v>
                </c:pt>
                <c:pt idx="458">
                  <c:v>43009</c:v>
                </c:pt>
                <c:pt idx="459">
                  <c:v>43010</c:v>
                </c:pt>
                <c:pt idx="460">
                  <c:v>43011</c:v>
                </c:pt>
                <c:pt idx="461">
                  <c:v>43012</c:v>
                </c:pt>
                <c:pt idx="462">
                  <c:v>43013</c:v>
                </c:pt>
                <c:pt idx="463">
                  <c:v>43014</c:v>
                </c:pt>
                <c:pt idx="464">
                  <c:v>43015</c:v>
                </c:pt>
                <c:pt idx="465">
                  <c:v>43016</c:v>
                </c:pt>
                <c:pt idx="466">
                  <c:v>43017</c:v>
                </c:pt>
                <c:pt idx="467">
                  <c:v>43018</c:v>
                </c:pt>
                <c:pt idx="468">
                  <c:v>43019</c:v>
                </c:pt>
                <c:pt idx="469">
                  <c:v>43020</c:v>
                </c:pt>
                <c:pt idx="470">
                  <c:v>43021</c:v>
                </c:pt>
                <c:pt idx="471">
                  <c:v>43022</c:v>
                </c:pt>
                <c:pt idx="472">
                  <c:v>43023</c:v>
                </c:pt>
                <c:pt idx="473">
                  <c:v>43024</c:v>
                </c:pt>
                <c:pt idx="474">
                  <c:v>43025</c:v>
                </c:pt>
                <c:pt idx="475">
                  <c:v>43026</c:v>
                </c:pt>
                <c:pt idx="476">
                  <c:v>43027</c:v>
                </c:pt>
                <c:pt idx="477">
                  <c:v>43028</c:v>
                </c:pt>
                <c:pt idx="478">
                  <c:v>43029</c:v>
                </c:pt>
                <c:pt idx="479">
                  <c:v>43030</c:v>
                </c:pt>
                <c:pt idx="480">
                  <c:v>43031</c:v>
                </c:pt>
                <c:pt idx="481">
                  <c:v>43032</c:v>
                </c:pt>
                <c:pt idx="482">
                  <c:v>43033</c:v>
                </c:pt>
                <c:pt idx="483">
                  <c:v>43034</c:v>
                </c:pt>
                <c:pt idx="484">
                  <c:v>43035</c:v>
                </c:pt>
                <c:pt idx="485">
                  <c:v>43036</c:v>
                </c:pt>
                <c:pt idx="486">
                  <c:v>43037</c:v>
                </c:pt>
                <c:pt idx="487">
                  <c:v>43038</c:v>
                </c:pt>
                <c:pt idx="488">
                  <c:v>43039</c:v>
                </c:pt>
                <c:pt idx="489">
                  <c:v>43040</c:v>
                </c:pt>
                <c:pt idx="490">
                  <c:v>43041</c:v>
                </c:pt>
                <c:pt idx="491">
                  <c:v>43042</c:v>
                </c:pt>
                <c:pt idx="492">
                  <c:v>43043</c:v>
                </c:pt>
                <c:pt idx="493">
                  <c:v>43044</c:v>
                </c:pt>
                <c:pt idx="494">
                  <c:v>43045</c:v>
                </c:pt>
                <c:pt idx="495">
                  <c:v>43046</c:v>
                </c:pt>
                <c:pt idx="496">
                  <c:v>43047</c:v>
                </c:pt>
                <c:pt idx="497">
                  <c:v>43048</c:v>
                </c:pt>
                <c:pt idx="498">
                  <c:v>43049</c:v>
                </c:pt>
                <c:pt idx="499">
                  <c:v>43050</c:v>
                </c:pt>
                <c:pt idx="500">
                  <c:v>43051</c:v>
                </c:pt>
                <c:pt idx="501">
                  <c:v>43052</c:v>
                </c:pt>
                <c:pt idx="502">
                  <c:v>43053</c:v>
                </c:pt>
                <c:pt idx="503">
                  <c:v>43054</c:v>
                </c:pt>
                <c:pt idx="504">
                  <c:v>43055</c:v>
                </c:pt>
                <c:pt idx="505">
                  <c:v>43056</c:v>
                </c:pt>
                <c:pt idx="506">
                  <c:v>43057</c:v>
                </c:pt>
                <c:pt idx="507">
                  <c:v>43058</c:v>
                </c:pt>
                <c:pt idx="508">
                  <c:v>43059</c:v>
                </c:pt>
                <c:pt idx="509">
                  <c:v>43060</c:v>
                </c:pt>
                <c:pt idx="510">
                  <c:v>43061</c:v>
                </c:pt>
                <c:pt idx="511">
                  <c:v>43062</c:v>
                </c:pt>
                <c:pt idx="512">
                  <c:v>43063</c:v>
                </c:pt>
                <c:pt idx="513">
                  <c:v>43064</c:v>
                </c:pt>
                <c:pt idx="514">
                  <c:v>43065</c:v>
                </c:pt>
                <c:pt idx="515">
                  <c:v>43066</c:v>
                </c:pt>
                <c:pt idx="516">
                  <c:v>43067</c:v>
                </c:pt>
                <c:pt idx="517">
                  <c:v>43068</c:v>
                </c:pt>
                <c:pt idx="518">
                  <c:v>43069</c:v>
                </c:pt>
                <c:pt idx="519">
                  <c:v>43070</c:v>
                </c:pt>
                <c:pt idx="520">
                  <c:v>43071</c:v>
                </c:pt>
                <c:pt idx="521">
                  <c:v>43072</c:v>
                </c:pt>
                <c:pt idx="522">
                  <c:v>43073</c:v>
                </c:pt>
                <c:pt idx="523">
                  <c:v>43074</c:v>
                </c:pt>
                <c:pt idx="524">
                  <c:v>43075</c:v>
                </c:pt>
                <c:pt idx="525">
                  <c:v>43076</c:v>
                </c:pt>
                <c:pt idx="526">
                  <c:v>43077</c:v>
                </c:pt>
                <c:pt idx="527">
                  <c:v>43078</c:v>
                </c:pt>
                <c:pt idx="528">
                  <c:v>43079</c:v>
                </c:pt>
                <c:pt idx="529">
                  <c:v>43080</c:v>
                </c:pt>
                <c:pt idx="530">
                  <c:v>43081</c:v>
                </c:pt>
                <c:pt idx="531">
                  <c:v>43082</c:v>
                </c:pt>
                <c:pt idx="532">
                  <c:v>43083</c:v>
                </c:pt>
                <c:pt idx="533">
                  <c:v>43084</c:v>
                </c:pt>
                <c:pt idx="534">
                  <c:v>43085</c:v>
                </c:pt>
                <c:pt idx="535">
                  <c:v>43086</c:v>
                </c:pt>
                <c:pt idx="536">
                  <c:v>43087</c:v>
                </c:pt>
                <c:pt idx="537">
                  <c:v>43088</c:v>
                </c:pt>
                <c:pt idx="538">
                  <c:v>43089</c:v>
                </c:pt>
                <c:pt idx="539">
                  <c:v>43090</c:v>
                </c:pt>
                <c:pt idx="540">
                  <c:v>43091</c:v>
                </c:pt>
                <c:pt idx="541">
                  <c:v>43092</c:v>
                </c:pt>
                <c:pt idx="542">
                  <c:v>43093</c:v>
                </c:pt>
                <c:pt idx="543">
                  <c:v>43094</c:v>
                </c:pt>
                <c:pt idx="544">
                  <c:v>43095</c:v>
                </c:pt>
                <c:pt idx="545">
                  <c:v>43096</c:v>
                </c:pt>
                <c:pt idx="546">
                  <c:v>43097</c:v>
                </c:pt>
                <c:pt idx="547">
                  <c:v>43098</c:v>
                </c:pt>
                <c:pt idx="548">
                  <c:v>43099</c:v>
                </c:pt>
                <c:pt idx="549">
                  <c:v>43100</c:v>
                </c:pt>
                <c:pt idx="550">
                  <c:v>43101</c:v>
                </c:pt>
                <c:pt idx="551">
                  <c:v>43102</c:v>
                </c:pt>
                <c:pt idx="552">
                  <c:v>43103</c:v>
                </c:pt>
                <c:pt idx="553">
                  <c:v>43104</c:v>
                </c:pt>
                <c:pt idx="554">
                  <c:v>43105</c:v>
                </c:pt>
                <c:pt idx="555">
                  <c:v>43106</c:v>
                </c:pt>
                <c:pt idx="556">
                  <c:v>43107</c:v>
                </c:pt>
                <c:pt idx="557">
                  <c:v>43108</c:v>
                </c:pt>
                <c:pt idx="558">
                  <c:v>43109</c:v>
                </c:pt>
                <c:pt idx="559">
                  <c:v>43110</c:v>
                </c:pt>
                <c:pt idx="560">
                  <c:v>43111</c:v>
                </c:pt>
                <c:pt idx="561">
                  <c:v>43112</c:v>
                </c:pt>
                <c:pt idx="562">
                  <c:v>43113</c:v>
                </c:pt>
                <c:pt idx="563">
                  <c:v>43114</c:v>
                </c:pt>
                <c:pt idx="564">
                  <c:v>43115</c:v>
                </c:pt>
                <c:pt idx="565">
                  <c:v>43116</c:v>
                </c:pt>
                <c:pt idx="566">
                  <c:v>43117</c:v>
                </c:pt>
                <c:pt idx="567">
                  <c:v>43118</c:v>
                </c:pt>
                <c:pt idx="568">
                  <c:v>43119</c:v>
                </c:pt>
                <c:pt idx="569">
                  <c:v>43120</c:v>
                </c:pt>
                <c:pt idx="570">
                  <c:v>43121</c:v>
                </c:pt>
                <c:pt idx="571">
                  <c:v>43122</c:v>
                </c:pt>
                <c:pt idx="572">
                  <c:v>43123</c:v>
                </c:pt>
                <c:pt idx="573">
                  <c:v>43124</c:v>
                </c:pt>
                <c:pt idx="574">
                  <c:v>43125</c:v>
                </c:pt>
                <c:pt idx="575">
                  <c:v>43126</c:v>
                </c:pt>
                <c:pt idx="576">
                  <c:v>43127</c:v>
                </c:pt>
                <c:pt idx="577">
                  <c:v>43128</c:v>
                </c:pt>
                <c:pt idx="578">
                  <c:v>43129</c:v>
                </c:pt>
                <c:pt idx="579">
                  <c:v>43130</c:v>
                </c:pt>
                <c:pt idx="580">
                  <c:v>43131</c:v>
                </c:pt>
                <c:pt idx="581">
                  <c:v>43132</c:v>
                </c:pt>
                <c:pt idx="582">
                  <c:v>43133</c:v>
                </c:pt>
                <c:pt idx="583">
                  <c:v>43134</c:v>
                </c:pt>
                <c:pt idx="584">
                  <c:v>43135</c:v>
                </c:pt>
                <c:pt idx="585">
                  <c:v>43136</c:v>
                </c:pt>
                <c:pt idx="586">
                  <c:v>43137</c:v>
                </c:pt>
                <c:pt idx="587">
                  <c:v>43138</c:v>
                </c:pt>
                <c:pt idx="588">
                  <c:v>43139</c:v>
                </c:pt>
                <c:pt idx="589">
                  <c:v>43140</c:v>
                </c:pt>
                <c:pt idx="590">
                  <c:v>43141</c:v>
                </c:pt>
                <c:pt idx="591">
                  <c:v>43142</c:v>
                </c:pt>
                <c:pt idx="592">
                  <c:v>43143</c:v>
                </c:pt>
                <c:pt idx="593">
                  <c:v>43144</c:v>
                </c:pt>
                <c:pt idx="594">
                  <c:v>43145</c:v>
                </c:pt>
                <c:pt idx="595">
                  <c:v>43146</c:v>
                </c:pt>
                <c:pt idx="596">
                  <c:v>43147</c:v>
                </c:pt>
                <c:pt idx="597">
                  <c:v>43148</c:v>
                </c:pt>
                <c:pt idx="598">
                  <c:v>43149</c:v>
                </c:pt>
                <c:pt idx="599">
                  <c:v>43150</c:v>
                </c:pt>
                <c:pt idx="600">
                  <c:v>43151</c:v>
                </c:pt>
                <c:pt idx="601">
                  <c:v>43152</c:v>
                </c:pt>
                <c:pt idx="602">
                  <c:v>43153</c:v>
                </c:pt>
                <c:pt idx="603">
                  <c:v>43154</c:v>
                </c:pt>
                <c:pt idx="604">
                  <c:v>43155</c:v>
                </c:pt>
                <c:pt idx="605">
                  <c:v>43156</c:v>
                </c:pt>
                <c:pt idx="606">
                  <c:v>43157</c:v>
                </c:pt>
                <c:pt idx="607">
                  <c:v>43158</c:v>
                </c:pt>
                <c:pt idx="608">
                  <c:v>43159</c:v>
                </c:pt>
                <c:pt idx="609">
                  <c:v>43160</c:v>
                </c:pt>
                <c:pt idx="610">
                  <c:v>43161</c:v>
                </c:pt>
                <c:pt idx="611">
                  <c:v>43162</c:v>
                </c:pt>
                <c:pt idx="612">
                  <c:v>43163</c:v>
                </c:pt>
                <c:pt idx="613">
                  <c:v>43164</c:v>
                </c:pt>
                <c:pt idx="614">
                  <c:v>43165</c:v>
                </c:pt>
                <c:pt idx="615">
                  <c:v>43166</c:v>
                </c:pt>
                <c:pt idx="616">
                  <c:v>43167</c:v>
                </c:pt>
                <c:pt idx="617">
                  <c:v>43168</c:v>
                </c:pt>
                <c:pt idx="618">
                  <c:v>43169</c:v>
                </c:pt>
                <c:pt idx="619">
                  <c:v>43170</c:v>
                </c:pt>
                <c:pt idx="620">
                  <c:v>43171</c:v>
                </c:pt>
                <c:pt idx="621">
                  <c:v>43172</c:v>
                </c:pt>
                <c:pt idx="622">
                  <c:v>43173</c:v>
                </c:pt>
                <c:pt idx="623">
                  <c:v>43174</c:v>
                </c:pt>
                <c:pt idx="624">
                  <c:v>43175</c:v>
                </c:pt>
                <c:pt idx="625">
                  <c:v>43176</c:v>
                </c:pt>
                <c:pt idx="626">
                  <c:v>43177</c:v>
                </c:pt>
                <c:pt idx="627">
                  <c:v>43178</c:v>
                </c:pt>
                <c:pt idx="628">
                  <c:v>43179</c:v>
                </c:pt>
                <c:pt idx="629">
                  <c:v>43180</c:v>
                </c:pt>
                <c:pt idx="630">
                  <c:v>43181</c:v>
                </c:pt>
                <c:pt idx="631">
                  <c:v>43182</c:v>
                </c:pt>
                <c:pt idx="632">
                  <c:v>43183</c:v>
                </c:pt>
                <c:pt idx="633">
                  <c:v>43184</c:v>
                </c:pt>
                <c:pt idx="634">
                  <c:v>43185</c:v>
                </c:pt>
                <c:pt idx="635">
                  <c:v>43186</c:v>
                </c:pt>
                <c:pt idx="636">
                  <c:v>43187</c:v>
                </c:pt>
                <c:pt idx="637">
                  <c:v>43188</c:v>
                </c:pt>
                <c:pt idx="638">
                  <c:v>43189</c:v>
                </c:pt>
                <c:pt idx="639">
                  <c:v>43190</c:v>
                </c:pt>
                <c:pt idx="640">
                  <c:v>43191</c:v>
                </c:pt>
                <c:pt idx="641">
                  <c:v>43192</c:v>
                </c:pt>
                <c:pt idx="642">
                  <c:v>43193</c:v>
                </c:pt>
                <c:pt idx="643">
                  <c:v>43194</c:v>
                </c:pt>
                <c:pt idx="644">
                  <c:v>43195</c:v>
                </c:pt>
                <c:pt idx="645">
                  <c:v>43196</c:v>
                </c:pt>
                <c:pt idx="646">
                  <c:v>43197</c:v>
                </c:pt>
                <c:pt idx="647">
                  <c:v>43198</c:v>
                </c:pt>
                <c:pt idx="648">
                  <c:v>43199</c:v>
                </c:pt>
                <c:pt idx="649">
                  <c:v>43200</c:v>
                </c:pt>
                <c:pt idx="650">
                  <c:v>43201</c:v>
                </c:pt>
                <c:pt idx="651">
                  <c:v>43202</c:v>
                </c:pt>
                <c:pt idx="652">
                  <c:v>43203</c:v>
                </c:pt>
                <c:pt idx="653">
                  <c:v>43204</c:v>
                </c:pt>
                <c:pt idx="654">
                  <c:v>43205</c:v>
                </c:pt>
                <c:pt idx="655">
                  <c:v>43206</c:v>
                </c:pt>
                <c:pt idx="656">
                  <c:v>43207</c:v>
                </c:pt>
                <c:pt idx="657">
                  <c:v>43208</c:v>
                </c:pt>
                <c:pt idx="658">
                  <c:v>43209</c:v>
                </c:pt>
                <c:pt idx="659">
                  <c:v>43210</c:v>
                </c:pt>
                <c:pt idx="660">
                  <c:v>43211</c:v>
                </c:pt>
                <c:pt idx="661">
                  <c:v>43212</c:v>
                </c:pt>
                <c:pt idx="662">
                  <c:v>43213</c:v>
                </c:pt>
                <c:pt idx="663">
                  <c:v>43214</c:v>
                </c:pt>
                <c:pt idx="664">
                  <c:v>43215</c:v>
                </c:pt>
                <c:pt idx="665">
                  <c:v>43216</c:v>
                </c:pt>
                <c:pt idx="666">
                  <c:v>43217</c:v>
                </c:pt>
                <c:pt idx="667">
                  <c:v>43218</c:v>
                </c:pt>
                <c:pt idx="668">
                  <c:v>43219</c:v>
                </c:pt>
                <c:pt idx="669">
                  <c:v>43220</c:v>
                </c:pt>
                <c:pt idx="670">
                  <c:v>43221</c:v>
                </c:pt>
                <c:pt idx="671">
                  <c:v>43222</c:v>
                </c:pt>
                <c:pt idx="672">
                  <c:v>43223</c:v>
                </c:pt>
                <c:pt idx="673">
                  <c:v>43224</c:v>
                </c:pt>
                <c:pt idx="674">
                  <c:v>43225</c:v>
                </c:pt>
                <c:pt idx="675">
                  <c:v>43226</c:v>
                </c:pt>
                <c:pt idx="676">
                  <c:v>43227</c:v>
                </c:pt>
                <c:pt idx="677">
                  <c:v>43228</c:v>
                </c:pt>
                <c:pt idx="678">
                  <c:v>43229</c:v>
                </c:pt>
                <c:pt idx="679">
                  <c:v>43230</c:v>
                </c:pt>
                <c:pt idx="680">
                  <c:v>43231</c:v>
                </c:pt>
                <c:pt idx="681">
                  <c:v>43232</c:v>
                </c:pt>
                <c:pt idx="682">
                  <c:v>43233</c:v>
                </c:pt>
                <c:pt idx="683">
                  <c:v>43234</c:v>
                </c:pt>
                <c:pt idx="684">
                  <c:v>43235</c:v>
                </c:pt>
                <c:pt idx="685">
                  <c:v>43236</c:v>
                </c:pt>
                <c:pt idx="686">
                  <c:v>43237</c:v>
                </c:pt>
                <c:pt idx="687">
                  <c:v>43238</c:v>
                </c:pt>
                <c:pt idx="688">
                  <c:v>43239</c:v>
                </c:pt>
                <c:pt idx="689">
                  <c:v>43240</c:v>
                </c:pt>
                <c:pt idx="690">
                  <c:v>43241</c:v>
                </c:pt>
                <c:pt idx="691">
                  <c:v>43242</c:v>
                </c:pt>
                <c:pt idx="692">
                  <c:v>43243</c:v>
                </c:pt>
                <c:pt idx="693">
                  <c:v>43244</c:v>
                </c:pt>
                <c:pt idx="694">
                  <c:v>43245</c:v>
                </c:pt>
                <c:pt idx="695">
                  <c:v>43246</c:v>
                </c:pt>
                <c:pt idx="696">
                  <c:v>43247</c:v>
                </c:pt>
                <c:pt idx="697">
                  <c:v>43248</c:v>
                </c:pt>
                <c:pt idx="698">
                  <c:v>43249</c:v>
                </c:pt>
                <c:pt idx="699">
                  <c:v>43250</c:v>
                </c:pt>
                <c:pt idx="700">
                  <c:v>43251</c:v>
                </c:pt>
                <c:pt idx="701">
                  <c:v>43252</c:v>
                </c:pt>
                <c:pt idx="702">
                  <c:v>43253</c:v>
                </c:pt>
                <c:pt idx="703">
                  <c:v>43254</c:v>
                </c:pt>
                <c:pt idx="704">
                  <c:v>43255</c:v>
                </c:pt>
                <c:pt idx="705">
                  <c:v>43256</c:v>
                </c:pt>
                <c:pt idx="706">
                  <c:v>43257</c:v>
                </c:pt>
                <c:pt idx="707">
                  <c:v>43258</c:v>
                </c:pt>
                <c:pt idx="708">
                  <c:v>43259</c:v>
                </c:pt>
                <c:pt idx="709">
                  <c:v>43260</c:v>
                </c:pt>
                <c:pt idx="710">
                  <c:v>43261</c:v>
                </c:pt>
                <c:pt idx="711">
                  <c:v>43262</c:v>
                </c:pt>
                <c:pt idx="712">
                  <c:v>43263</c:v>
                </c:pt>
                <c:pt idx="713">
                  <c:v>43264</c:v>
                </c:pt>
                <c:pt idx="714">
                  <c:v>43265</c:v>
                </c:pt>
                <c:pt idx="715">
                  <c:v>43266</c:v>
                </c:pt>
                <c:pt idx="716">
                  <c:v>43267</c:v>
                </c:pt>
                <c:pt idx="717">
                  <c:v>43268</c:v>
                </c:pt>
                <c:pt idx="718">
                  <c:v>43269</c:v>
                </c:pt>
                <c:pt idx="719">
                  <c:v>43270</c:v>
                </c:pt>
                <c:pt idx="720">
                  <c:v>43271</c:v>
                </c:pt>
                <c:pt idx="721">
                  <c:v>43272</c:v>
                </c:pt>
                <c:pt idx="722">
                  <c:v>43273</c:v>
                </c:pt>
                <c:pt idx="723">
                  <c:v>43274</c:v>
                </c:pt>
                <c:pt idx="724">
                  <c:v>43275</c:v>
                </c:pt>
                <c:pt idx="725">
                  <c:v>43276</c:v>
                </c:pt>
                <c:pt idx="726">
                  <c:v>43277</c:v>
                </c:pt>
                <c:pt idx="727">
                  <c:v>43278</c:v>
                </c:pt>
                <c:pt idx="728">
                  <c:v>43279</c:v>
                </c:pt>
                <c:pt idx="729">
                  <c:v>43280</c:v>
                </c:pt>
                <c:pt idx="730">
                  <c:v>43281</c:v>
                </c:pt>
                <c:pt idx="731">
                  <c:v>43282</c:v>
                </c:pt>
                <c:pt idx="732">
                  <c:v>43283</c:v>
                </c:pt>
                <c:pt idx="733">
                  <c:v>43284</c:v>
                </c:pt>
                <c:pt idx="734">
                  <c:v>43285</c:v>
                </c:pt>
                <c:pt idx="735">
                  <c:v>43286</c:v>
                </c:pt>
                <c:pt idx="736">
                  <c:v>43287</c:v>
                </c:pt>
                <c:pt idx="737">
                  <c:v>43288</c:v>
                </c:pt>
                <c:pt idx="738">
                  <c:v>43289</c:v>
                </c:pt>
                <c:pt idx="739">
                  <c:v>43290</c:v>
                </c:pt>
                <c:pt idx="740">
                  <c:v>43291</c:v>
                </c:pt>
                <c:pt idx="741">
                  <c:v>43292</c:v>
                </c:pt>
                <c:pt idx="742">
                  <c:v>43293</c:v>
                </c:pt>
                <c:pt idx="743">
                  <c:v>43294</c:v>
                </c:pt>
                <c:pt idx="744">
                  <c:v>43295</c:v>
                </c:pt>
                <c:pt idx="745">
                  <c:v>43296</c:v>
                </c:pt>
                <c:pt idx="746">
                  <c:v>43297</c:v>
                </c:pt>
                <c:pt idx="747">
                  <c:v>43298</c:v>
                </c:pt>
                <c:pt idx="748">
                  <c:v>43299</c:v>
                </c:pt>
                <c:pt idx="749">
                  <c:v>43300</c:v>
                </c:pt>
                <c:pt idx="750">
                  <c:v>43301</c:v>
                </c:pt>
                <c:pt idx="751">
                  <c:v>43302</c:v>
                </c:pt>
                <c:pt idx="752">
                  <c:v>43303</c:v>
                </c:pt>
                <c:pt idx="753">
                  <c:v>43304</c:v>
                </c:pt>
                <c:pt idx="754">
                  <c:v>43305</c:v>
                </c:pt>
                <c:pt idx="755">
                  <c:v>43306</c:v>
                </c:pt>
                <c:pt idx="756">
                  <c:v>43307</c:v>
                </c:pt>
                <c:pt idx="757">
                  <c:v>43308</c:v>
                </c:pt>
                <c:pt idx="758">
                  <c:v>43309</c:v>
                </c:pt>
                <c:pt idx="759">
                  <c:v>43310</c:v>
                </c:pt>
                <c:pt idx="760">
                  <c:v>43311</c:v>
                </c:pt>
                <c:pt idx="761">
                  <c:v>43312</c:v>
                </c:pt>
                <c:pt idx="762">
                  <c:v>43313</c:v>
                </c:pt>
                <c:pt idx="763">
                  <c:v>43314</c:v>
                </c:pt>
                <c:pt idx="764">
                  <c:v>43315</c:v>
                </c:pt>
                <c:pt idx="765">
                  <c:v>43316</c:v>
                </c:pt>
                <c:pt idx="766">
                  <c:v>43317</c:v>
                </c:pt>
                <c:pt idx="767">
                  <c:v>43318</c:v>
                </c:pt>
                <c:pt idx="768">
                  <c:v>43319</c:v>
                </c:pt>
                <c:pt idx="769">
                  <c:v>43320</c:v>
                </c:pt>
                <c:pt idx="770">
                  <c:v>43321</c:v>
                </c:pt>
                <c:pt idx="771">
                  <c:v>43322</c:v>
                </c:pt>
                <c:pt idx="772">
                  <c:v>43323</c:v>
                </c:pt>
                <c:pt idx="773">
                  <c:v>43324</c:v>
                </c:pt>
                <c:pt idx="774">
                  <c:v>43325</c:v>
                </c:pt>
                <c:pt idx="775">
                  <c:v>43326</c:v>
                </c:pt>
                <c:pt idx="776">
                  <c:v>43327</c:v>
                </c:pt>
                <c:pt idx="777">
                  <c:v>43328</c:v>
                </c:pt>
                <c:pt idx="778">
                  <c:v>43329</c:v>
                </c:pt>
                <c:pt idx="779">
                  <c:v>43330</c:v>
                </c:pt>
                <c:pt idx="780">
                  <c:v>43331</c:v>
                </c:pt>
                <c:pt idx="781">
                  <c:v>43332</c:v>
                </c:pt>
                <c:pt idx="782">
                  <c:v>43333</c:v>
                </c:pt>
                <c:pt idx="783">
                  <c:v>43334</c:v>
                </c:pt>
                <c:pt idx="784">
                  <c:v>43335</c:v>
                </c:pt>
                <c:pt idx="785">
                  <c:v>43336</c:v>
                </c:pt>
                <c:pt idx="786">
                  <c:v>43337</c:v>
                </c:pt>
                <c:pt idx="787">
                  <c:v>43338</c:v>
                </c:pt>
                <c:pt idx="788">
                  <c:v>43339</c:v>
                </c:pt>
                <c:pt idx="789">
                  <c:v>43340</c:v>
                </c:pt>
                <c:pt idx="790">
                  <c:v>43341</c:v>
                </c:pt>
                <c:pt idx="791">
                  <c:v>43342</c:v>
                </c:pt>
                <c:pt idx="792">
                  <c:v>43343</c:v>
                </c:pt>
                <c:pt idx="793">
                  <c:v>43344</c:v>
                </c:pt>
                <c:pt idx="794">
                  <c:v>43345</c:v>
                </c:pt>
                <c:pt idx="795">
                  <c:v>43346</c:v>
                </c:pt>
                <c:pt idx="796">
                  <c:v>43347</c:v>
                </c:pt>
                <c:pt idx="797">
                  <c:v>43348</c:v>
                </c:pt>
                <c:pt idx="798">
                  <c:v>43349</c:v>
                </c:pt>
                <c:pt idx="799">
                  <c:v>43350</c:v>
                </c:pt>
                <c:pt idx="800">
                  <c:v>43351</c:v>
                </c:pt>
                <c:pt idx="801">
                  <c:v>43352</c:v>
                </c:pt>
                <c:pt idx="802">
                  <c:v>43353</c:v>
                </c:pt>
                <c:pt idx="803">
                  <c:v>43354</c:v>
                </c:pt>
                <c:pt idx="804">
                  <c:v>43355</c:v>
                </c:pt>
                <c:pt idx="805">
                  <c:v>43356</c:v>
                </c:pt>
                <c:pt idx="806">
                  <c:v>43357</c:v>
                </c:pt>
                <c:pt idx="807">
                  <c:v>43358</c:v>
                </c:pt>
                <c:pt idx="808">
                  <c:v>43359</c:v>
                </c:pt>
                <c:pt idx="809">
                  <c:v>43360</c:v>
                </c:pt>
                <c:pt idx="810">
                  <c:v>43361</c:v>
                </c:pt>
                <c:pt idx="811">
                  <c:v>43362</c:v>
                </c:pt>
                <c:pt idx="812">
                  <c:v>43363</c:v>
                </c:pt>
                <c:pt idx="813">
                  <c:v>43364</c:v>
                </c:pt>
                <c:pt idx="814">
                  <c:v>43365</c:v>
                </c:pt>
                <c:pt idx="815">
                  <c:v>43366</c:v>
                </c:pt>
                <c:pt idx="816">
                  <c:v>43367</c:v>
                </c:pt>
                <c:pt idx="817">
                  <c:v>43368</c:v>
                </c:pt>
                <c:pt idx="818">
                  <c:v>43369</c:v>
                </c:pt>
                <c:pt idx="819">
                  <c:v>43370</c:v>
                </c:pt>
                <c:pt idx="820">
                  <c:v>43371</c:v>
                </c:pt>
                <c:pt idx="821">
                  <c:v>43372</c:v>
                </c:pt>
                <c:pt idx="822">
                  <c:v>43373</c:v>
                </c:pt>
                <c:pt idx="823">
                  <c:v>43374</c:v>
                </c:pt>
                <c:pt idx="824">
                  <c:v>43375</c:v>
                </c:pt>
                <c:pt idx="825">
                  <c:v>43376</c:v>
                </c:pt>
                <c:pt idx="826">
                  <c:v>43377</c:v>
                </c:pt>
                <c:pt idx="827">
                  <c:v>43378</c:v>
                </c:pt>
                <c:pt idx="828">
                  <c:v>43379</c:v>
                </c:pt>
                <c:pt idx="829">
                  <c:v>43380</c:v>
                </c:pt>
                <c:pt idx="830">
                  <c:v>43381</c:v>
                </c:pt>
                <c:pt idx="831">
                  <c:v>43382</c:v>
                </c:pt>
                <c:pt idx="832">
                  <c:v>43383</c:v>
                </c:pt>
                <c:pt idx="833">
                  <c:v>43384</c:v>
                </c:pt>
                <c:pt idx="834">
                  <c:v>43385</c:v>
                </c:pt>
                <c:pt idx="835">
                  <c:v>43386</c:v>
                </c:pt>
                <c:pt idx="836">
                  <c:v>43387</c:v>
                </c:pt>
                <c:pt idx="837">
                  <c:v>43388</c:v>
                </c:pt>
                <c:pt idx="838">
                  <c:v>43389</c:v>
                </c:pt>
                <c:pt idx="839">
                  <c:v>43390</c:v>
                </c:pt>
                <c:pt idx="840">
                  <c:v>43391</c:v>
                </c:pt>
                <c:pt idx="841">
                  <c:v>43392</c:v>
                </c:pt>
                <c:pt idx="842">
                  <c:v>43393</c:v>
                </c:pt>
                <c:pt idx="843">
                  <c:v>43394</c:v>
                </c:pt>
                <c:pt idx="844">
                  <c:v>43395</c:v>
                </c:pt>
                <c:pt idx="845">
                  <c:v>43396</c:v>
                </c:pt>
                <c:pt idx="846">
                  <c:v>43397</c:v>
                </c:pt>
                <c:pt idx="847">
                  <c:v>43398</c:v>
                </c:pt>
                <c:pt idx="848">
                  <c:v>43399</c:v>
                </c:pt>
                <c:pt idx="849">
                  <c:v>43400</c:v>
                </c:pt>
                <c:pt idx="850">
                  <c:v>43401</c:v>
                </c:pt>
                <c:pt idx="851">
                  <c:v>43402</c:v>
                </c:pt>
                <c:pt idx="852">
                  <c:v>43403</c:v>
                </c:pt>
                <c:pt idx="853">
                  <c:v>43404</c:v>
                </c:pt>
                <c:pt idx="854">
                  <c:v>43405</c:v>
                </c:pt>
                <c:pt idx="855">
                  <c:v>43406</c:v>
                </c:pt>
                <c:pt idx="856">
                  <c:v>43407</c:v>
                </c:pt>
                <c:pt idx="857">
                  <c:v>43408</c:v>
                </c:pt>
                <c:pt idx="858">
                  <c:v>43409</c:v>
                </c:pt>
                <c:pt idx="859">
                  <c:v>43410</c:v>
                </c:pt>
                <c:pt idx="860">
                  <c:v>43411</c:v>
                </c:pt>
                <c:pt idx="861">
                  <c:v>43412</c:v>
                </c:pt>
                <c:pt idx="862">
                  <c:v>43413</c:v>
                </c:pt>
                <c:pt idx="863">
                  <c:v>43414</c:v>
                </c:pt>
                <c:pt idx="864">
                  <c:v>43415</c:v>
                </c:pt>
                <c:pt idx="865">
                  <c:v>43416</c:v>
                </c:pt>
                <c:pt idx="866">
                  <c:v>43417</c:v>
                </c:pt>
                <c:pt idx="867">
                  <c:v>43418</c:v>
                </c:pt>
                <c:pt idx="868">
                  <c:v>43419</c:v>
                </c:pt>
                <c:pt idx="869">
                  <c:v>43420</c:v>
                </c:pt>
                <c:pt idx="870">
                  <c:v>43421</c:v>
                </c:pt>
                <c:pt idx="871">
                  <c:v>43422</c:v>
                </c:pt>
                <c:pt idx="872">
                  <c:v>43423</c:v>
                </c:pt>
                <c:pt idx="873">
                  <c:v>43424</c:v>
                </c:pt>
                <c:pt idx="874">
                  <c:v>43425</c:v>
                </c:pt>
                <c:pt idx="875">
                  <c:v>43426</c:v>
                </c:pt>
                <c:pt idx="876">
                  <c:v>43427</c:v>
                </c:pt>
                <c:pt idx="877">
                  <c:v>43428</c:v>
                </c:pt>
                <c:pt idx="878">
                  <c:v>43429</c:v>
                </c:pt>
                <c:pt idx="879">
                  <c:v>43430</c:v>
                </c:pt>
                <c:pt idx="880">
                  <c:v>43431</c:v>
                </c:pt>
                <c:pt idx="881">
                  <c:v>43432</c:v>
                </c:pt>
                <c:pt idx="882">
                  <c:v>43433</c:v>
                </c:pt>
                <c:pt idx="883">
                  <c:v>43434</c:v>
                </c:pt>
                <c:pt idx="884">
                  <c:v>43435</c:v>
                </c:pt>
                <c:pt idx="885">
                  <c:v>43436</c:v>
                </c:pt>
                <c:pt idx="886">
                  <c:v>43437</c:v>
                </c:pt>
                <c:pt idx="887">
                  <c:v>43438</c:v>
                </c:pt>
                <c:pt idx="888">
                  <c:v>43439</c:v>
                </c:pt>
                <c:pt idx="889">
                  <c:v>43440</c:v>
                </c:pt>
                <c:pt idx="890">
                  <c:v>43441</c:v>
                </c:pt>
                <c:pt idx="891">
                  <c:v>43442</c:v>
                </c:pt>
                <c:pt idx="892">
                  <c:v>43443</c:v>
                </c:pt>
                <c:pt idx="893">
                  <c:v>43444</c:v>
                </c:pt>
                <c:pt idx="894">
                  <c:v>43445</c:v>
                </c:pt>
                <c:pt idx="895">
                  <c:v>43446</c:v>
                </c:pt>
                <c:pt idx="896">
                  <c:v>43447</c:v>
                </c:pt>
                <c:pt idx="897">
                  <c:v>43448</c:v>
                </c:pt>
                <c:pt idx="898">
                  <c:v>43449</c:v>
                </c:pt>
                <c:pt idx="899">
                  <c:v>43450</c:v>
                </c:pt>
                <c:pt idx="900">
                  <c:v>43451</c:v>
                </c:pt>
                <c:pt idx="901">
                  <c:v>43452</c:v>
                </c:pt>
                <c:pt idx="902">
                  <c:v>43453</c:v>
                </c:pt>
                <c:pt idx="903">
                  <c:v>43454</c:v>
                </c:pt>
                <c:pt idx="904">
                  <c:v>43455</c:v>
                </c:pt>
                <c:pt idx="905">
                  <c:v>43456</c:v>
                </c:pt>
                <c:pt idx="906">
                  <c:v>43457</c:v>
                </c:pt>
                <c:pt idx="907">
                  <c:v>43458</c:v>
                </c:pt>
                <c:pt idx="908">
                  <c:v>43459</c:v>
                </c:pt>
                <c:pt idx="909">
                  <c:v>43460</c:v>
                </c:pt>
                <c:pt idx="910">
                  <c:v>43461</c:v>
                </c:pt>
                <c:pt idx="911">
                  <c:v>43462</c:v>
                </c:pt>
                <c:pt idx="912">
                  <c:v>43463</c:v>
                </c:pt>
                <c:pt idx="913">
                  <c:v>43464</c:v>
                </c:pt>
                <c:pt idx="914">
                  <c:v>43465</c:v>
                </c:pt>
                <c:pt idx="915">
                  <c:v>43466</c:v>
                </c:pt>
                <c:pt idx="916">
                  <c:v>43467</c:v>
                </c:pt>
                <c:pt idx="917">
                  <c:v>43468</c:v>
                </c:pt>
                <c:pt idx="918">
                  <c:v>43469</c:v>
                </c:pt>
                <c:pt idx="919">
                  <c:v>43470</c:v>
                </c:pt>
                <c:pt idx="920">
                  <c:v>43471</c:v>
                </c:pt>
                <c:pt idx="921">
                  <c:v>43472</c:v>
                </c:pt>
                <c:pt idx="922">
                  <c:v>43473</c:v>
                </c:pt>
                <c:pt idx="923">
                  <c:v>43474</c:v>
                </c:pt>
                <c:pt idx="924">
                  <c:v>43475</c:v>
                </c:pt>
                <c:pt idx="925">
                  <c:v>43476</c:v>
                </c:pt>
                <c:pt idx="926">
                  <c:v>43477</c:v>
                </c:pt>
                <c:pt idx="927">
                  <c:v>43478</c:v>
                </c:pt>
                <c:pt idx="928">
                  <c:v>43479</c:v>
                </c:pt>
                <c:pt idx="929">
                  <c:v>43480</c:v>
                </c:pt>
                <c:pt idx="930">
                  <c:v>43481</c:v>
                </c:pt>
                <c:pt idx="931">
                  <c:v>43482</c:v>
                </c:pt>
                <c:pt idx="932">
                  <c:v>43483</c:v>
                </c:pt>
                <c:pt idx="933">
                  <c:v>43484</c:v>
                </c:pt>
                <c:pt idx="934">
                  <c:v>43485</c:v>
                </c:pt>
                <c:pt idx="935">
                  <c:v>43486</c:v>
                </c:pt>
                <c:pt idx="936">
                  <c:v>43487</c:v>
                </c:pt>
                <c:pt idx="937">
                  <c:v>43488</c:v>
                </c:pt>
                <c:pt idx="938">
                  <c:v>43489</c:v>
                </c:pt>
                <c:pt idx="939">
                  <c:v>43490</c:v>
                </c:pt>
                <c:pt idx="940">
                  <c:v>43491</c:v>
                </c:pt>
                <c:pt idx="941">
                  <c:v>43492</c:v>
                </c:pt>
                <c:pt idx="942">
                  <c:v>43493</c:v>
                </c:pt>
                <c:pt idx="943">
                  <c:v>43494</c:v>
                </c:pt>
                <c:pt idx="944">
                  <c:v>43495</c:v>
                </c:pt>
                <c:pt idx="945">
                  <c:v>43496</c:v>
                </c:pt>
                <c:pt idx="946">
                  <c:v>43497</c:v>
                </c:pt>
                <c:pt idx="947">
                  <c:v>43498</c:v>
                </c:pt>
                <c:pt idx="948">
                  <c:v>43499</c:v>
                </c:pt>
                <c:pt idx="949">
                  <c:v>43500</c:v>
                </c:pt>
                <c:pt idx="950">
                  <c:v>43501</c:v>
                </c:pt>
                <c:pt idx="951">
                  <c:v>43502</c:v>
                </c:pt>
                <c:pt idx="952">
                  <c:v>43503</c:v>
                </c:pt>
                <c:pt idx="953">
                  <c:v>43504</c:v>
                </c:pt>
                <c:pt idx="954">
                  <c:v>43505</c:v>
                </c:pt>
                <c:pt idx="955">
                  <c:v>43506</c:v>
                </c:pt>
                <c:pt idx="956">
                  <c:v>43507</c:v>
                </c:pt>
                <c:pt idx="957">
                  <c:v>43508</c:v>
                </c:pt>
                <c:pt idx="958">
                  <c:v>43509</c:v>
                </c:pt>
                <c:pt idx="959">
                  <c:v>43510</c:v>
                </c:pt>
                <c:pt idx="960">
                  <c:v>43511</c:v>
                </c:pt>
                <c:pt idx="961">
                  <c:v>43512</c:v>
                </c:pt>
                <c:pt idx="962">
                  <c:v>43513</c:v>
                </c:pt>
                <c:pt idx="963">
                  <c:v>43514</c:v>
                </c:pt>
                <c:pt idx="964">
                  <c:v>43515</c:v>
                </c:pt>
                <c:pt idx="965">
                  <c:v>43516</c:v>
                </c:pt>
                <c:pt idx="966">
                  <c:v>43517</c:v>
                </c:pt>
                <c:pt idx="967">
                  <c:v>43518</c:v>
                </c:pt>
                <c:pt idx="968">
                  <c:v>43519</c:v>
                </c:pt>
                <c:pt idx="969">
                  <c:v>43520</c:v>
                </c:pt>
                <c:pt idx="970">
                  <c:v>43521</c:v>
                </c:pt>
                <c:pt idx="971">
                  <c:v>43522</c:v>
                </c:pt>
                <c:pt idx="972">
                  <c:v>43523</c:v>
                </c:pt>
                <c:pt idx="973">
                  <c:v>43524</c:v>
                </c:pt>
                <c:pt idx="974">
                  <c:v>43525</c:v>
                </c:pt>
                <c:pt idx="975">
                  <c:v>43526</c:v>
                </c:pt>
                <c:pt idx="976">
                  <c:v>43527</c:v>
                </c:pt>
                <c:pt idx="977">
                  <c:v>43528</c:v>
                </c:pt>
                <c:pt idx="978">
                  <c:v>43529</c:v>
                </c:pt>
                <c:pt idx="979">
                  <c:v>43530</c:v>
                </c:pt>
                <c:pt idx="980">
                  <c:v>43531</c:v>
                </c:pt>
                <c:pt idx="981">
                  <c:v>43532</c:v>
                </c:pt>
                <c:pt idx="982">
                  <c:v>43533</c:v>
                </c:pt>
                <c:pt idx="983">
                  <c:v>43534</c:v>
                </c:pt>
                <c:pt idx="984">
                  <c:v>43535</c:v>
                </c:pt>
                <c:pt idx="985">
                  <c:v>43536</c:v>
                </c:pt>
                <c:pt idx="986">
                  <c:v>43537</c:v>
                </c:pt>
                <c:pt idx="987">
                  <c:v>43538</c:v>
                </c:pt>
                <c:pt idx="988">
                  <c:v>43539</c:v>
                </c:pt>
                <c:pt idx="989">
                  <c:v>43540</c:v>
                </c:pt>
                <c:pt idx="990">
                  <c:v>43541</c:v>
                </c:pt>
                <c:pt idx="991">
                  <c:v>43542</c:v>
                </c:pt>
                <c:pt idx="992">
                  <c:v>43543</c:v>
                </c:pt>
                <c:pt idx="993">
                  <c:v>43544</c:v>
                </c:pt>
                <c:pt idx="994">
                  <c:v>43545</c:v>
                </c:pt>
                <c:pt idx="995">
                  <c:v>43546</c:v>
                </c:pt>
                <c:pt idx="996">
                  <c:v>43547</c:v>
                </c:pt>
                <c:pt idx="997">
                  <c:v>43548</c:v>
                </c:pt>
                <c:pt idx="998">
                  <c:v>43549</c:v>
                </c:pt>
                <c:pt idx="999">
                  <c:v>43550</c:v>
                </c:pt>
                <c:pt idx="1000">
                  <c:v>43551</c:v>
                </c:pt>
                <c:pt idx="1001">
                  <c:v>43552</c:v>
                </c:pt>
                <c:pt idx="1002">
                  <c:v>43553</c:v>
                </c:pt>
                <c:pt idx="1003">
                  <c:v>43554</c:v>
                </c:pt>
                <c:pt idx="1004">
                  <c:v>43555</c:v>
                </c:pt>
                <c:pt idx="1005">
                  <c:v>43556</c:v>
                </c:pt>
                <c:pt idx="1006">
                  <c:v>43557</c:v>
                </c:pt>
                <c:pt idx="1007">
                  <c:v>43558</c:v>
                </c:pt>
                <c:pt idx="1008">
                  <c:v>43559</c:v>
                </c:pt>
                <c:pt idx="1009">
                  <c:v>43560</c:v>
                </c:pt>
                <c:pt idx="1010">
                  <c:v>43561</c:v>
                </c:pt>
                <c:pt idx="1011">
                  <c:v>43562</c:v>
                </c:pt>
                <c:pt idx="1012">
                  <c:v>43563</c:v>
                </c:pt>
                <c:pt idx="1013">
                  <c:v>43564</c:v>
                </c:pt>
                <c:pt idx="1014">
                  <c:v>43565</c:v>
                </c:pt>
                <c:pt idx="1015">
                  <c:v>43566</c:v>
                </c:pt>
                <c:pt idx="1016">
                  <c:v>43567</c:v>
                </c:pt>
                <c:pt idx="1017">
                  <c:v>43568</c:v>
                </c:pt>
                <c:pt idx="1018">
                  <c:v>43569</c:v>
                </c:pt>
                <c:pt idx="1019">
                  <c:v>43570</c:v>
                </c:pt>
                <c:pt idx="1020">
                  <c:v>43571</c:v>
                </c:pt>
                <c:pt idx="1021">
                  <c:v>43572</c:v>
                </c:pt>
                <c:pt idx="1022">
                  <c:v>43573</c:v>
                </c:pt>
                <c:pt idx="1023">
                  <c:v>43574</c:v>
                </c:pt>
                <c:pt idx="1024">
                  <c:v>43575</c:v>
                </c:pt>
                <c:pt idx="1025">
                  <c:v>43576</c:v>
                </c:pt>
                <c:pt idx="1026">
                  <c:v>43577</c:v>
                </c:pt>
                <c:pt idx="1027">
                  <c:v>43578</c:v>
                </c:pt>
                <c:pt idx="1028">
                  <c:v>43579</c:v>
                </c:pt>
                <c:pt idx="1029">
                  <c:v>43580</c:v>
                </c:pt>
                <c:pt idx="1030">
                  <c:v>43581</c:v>
                </c:pt>
                <c:pt idx="1031">
                  <c:v>43582</c:v>
                </c:pt>
                <c:pt idx="1032">
                  <c:v>43583</c:v>
                </c:pt>
                <c:pt idx="1033">
                  <c:v>43584</c:v>
                </c:pt>
                <c:pt idx="1034">
                  <c:v>43585</c:v>
                </c:pt>
                <c:pt idx="1035">
                  <c:v>43586</c:v>
                </c:pt>
                <c:pt idx="1036">
                  <c:v>43587</c:v>
                </c:pt>
                <c:pt idx="1037">
                  <c:v>43588</c:v>
                </c:pt>
                <c:pt idx="1038">
                  <c:v>43589</c:v>
                </c:pt>
                <c:pt idx="1039">
                  <c:v>43590</c:v>
                </c:pt>
                <c:pt idx="1040">
                  <c:v>43591</c:v>
                </c:pt>
                <c:pt idx="1041">
                  <c:v>43592</c:v>
                </c:pt>
                <c:pt idx="1042">
                  <c:v>43593</c:v>
                </c:pt>
                <c:pt idx="1043">
                  <c:v>43594</c:v>
                </c:pt>
                <c:pt idx="1044">
                  <c:v>43595</c:v>
                </c:pt>
                <c:pt idx="1045">
                  <c:v>43596</c:v>
                </c:pt>
                <c:pt idx="1046">
                  <c:v>43597</c:v>
                </c:pt>
                <c:pt idx="1047">
                  <c:v>43598</c:v>
                </c:pt>
                <c:pt idx="1048">
                  <c:v>43599</c:v>
                </c:pt>
                <c:pt idx="1049">
                  <c:v>43600</c:v>
                </c:pt>
                <c:pt idx="1050">
                  <c:v>43601</c:v>
                </c:pt>
                <c:pt idx="1051">
                  <c:v>43602</c:v>
                </c:pt>
                <c:pt idx="1052">
                  <c:v>43603</c:v>
                </c:pt>
                <c:pt idx="1053">
                  <c:v>43604</c:v>
                </c:pt>
                <c:pt idx="1054">
                  <c:v>43605</c:v>
                </c:pt>
                <c:pt idx="1055">
                  <c:v>43606</c:v>
                </c:pt>
                <c:pt idx="1056">
                  <c:v>43607</c:v>
                </c:pt>
                <c:pt idx="1057">
                  <c:v>43608</c:v>
                </c:pt>
                <c:pt idx="1058">
                  <c:v>43609</c:v>
                </c:pt>
                <c:pt idx="1059">
                  <c:v>43610</c:v>
                </c:pt>
                <c:pt idx="1060">
                  <c:v>43611</c:v>
                </c:pt>
                <c:pt idx="1061">
                  <c:v>43612</c:v>
                </c:pt>
                <c:pt idx="1062">
                  <c:v>43613</c:v>
                </c:pt>
                <c:pt idx="1063">
                  <c:v>43614</c:v>
                </c:pt>
                <c:pt idx="1064">
                  <c:v>43615</c:v>
                </c:pt>
                <c:pt idx="1065">
                  <c:v>43616</c:v>
                </c:pt>
                <c:pt idx="1066">
                  <c:v>43617</c:v>
                </c:pt>
                <c:pt idx="1067">
                  <c:v>43618</c:v>
                </c:pt>
                <c:pt idx="1068">
                  <c:v>43619</c:v>
                </c:pt>
                <c:pt idx="1069">
                  <c:v>43620</c:v>
                </c:pt>
                <c:pt idx="1070">
                  <c:v>43621</c:v>
                </c:pt>
                <c:pt idx="1071">
                  <c:v>43622</c:v>
                </c:pt>
                <c:pt idx="1072">
                  <c:v>43623</c:v>
                </c:pt>
                <c:pt idx="1073">
                  <c:v>43624</c:v>
                </c:pt>
                <c:pt idx="1074">
                  <c:v>43625</c:v>
                </c:pt>
                <c:pt idx="1075">
                  <c:v>43626</c:v>
                </c:pt>
                <c:pt idx="1076">
                  <c:v>43627</c:v>
                </c:pt>
                <c:pt idx="1077">
                  <c:v>43628</c:v>
                </c:pt>
                <c:pt idx="1078">
                  <c:v>43629</c:v>
                </c:pt>
                <c:pt idx="1079">
                  <c:v>43630</c:v>
                </c:pt>
                <c:pt idx="1080">
                  <c:v>43631</c:v>
                </c:pt>
                <c:pt idx="1081">
                  <c:v>43632</c:v>
                </c:pt>
                <c:pt idx="1082">
                  <c:v>43633</c:v>
                </c:pt>
                <c:pt idx="1083">
                  <c:v>43634</c:v>
                </c:pt>
                <c:pt idx="1084">
                  <c:v>43635</c:v>
                </c:pt>
                <c:pt idx="1085">
                  <c:v>43636</c:v>
                </c:pt>
                <c:pt idx="1086">
                  <c:v>43637</c:v>
                </c:pt>
                <c:pt idx="1087">
                  <c:v>43638</c:v>
                </c:pt>
                <c:pt idx="1088">
                  <c:v>43639</c:v>
                </c:pt>
                <c:pt idx="1089">
                  <c:v>43640</c:v>
                </c:pt>
                <c:pt idx="1090">
                  <c:v>43641</c:v>
                </c:pt>
                <c:pt idx="1091">
                  <c:v>43642</c:v>
                </c:pt>
                <c:pt idx="1092">
                  <c:v>43643</c:v>
                </c:pt>
                <c:pt idx="1093">
                  <c:v>43644</c:v>
                </c:pt>
                <c:pt idx="1094">
                  <c:v>43645</c:v>
                </c:pt>
                <c:pt idx="1095">
                  <c:v>43646</c:v>
                </c:pt>
                <c:pt idx="1096">
                  <c:v>43647</c:v>
                </c:pt>
                <c:pt idx="1097">
                  <c:v>43648</c:v>
                </c:pt>
                <c:pt idx="1098">
                  <c:v>43649</c:v>
                </c:pt>
                <c:pt idx="1099">
                  <c:v>43650</c:v>
                </c:pt>
                <c:pt idx="1100">
                  <c:v>43651</c:v>
                </c:pt>
                <c:pt idx="1101">
                  <c:v>43652</c:v>
                </c:pt>
                <c:pt idx="1102">
                  <c:v>43653</c:v>
                </c:pt>
                <c:pt idx="1103">
                  <c:v>43654</c:v>
                </c:pt>
                <c:pt idx="1104">
                  <c:v>43655</c:v>
                </c:pt>
                <c:pt idx="1105">
                  <c:v>43656</c:v>
                </c:pt>
                <c:pt idx="1106">
                  <c:v>43657</c:v>
                </c:pt>
                <c:pt idx="1107">
                  <c:v>43658</c:v>
                </c:pt>
                <c:pt idx="1108">
                  <c:v>43659</c:v>
                </c:pt>
                <c:pt idx="1109">
                  <c:v>43660</c:v>
                </c:pt>
                <c:pt idx="1110">
                  <c:v>43661</c:v>
                </c:pt>
                <c:pt idx="1111">
                  <c:v>43662</c:v>
                </c:pt>
                <c:pt idx="1112">
                  <c:v>43663</c:v>
                </c:pt>
                <c:pt idx="1113">
                  <c:v>43664</c:v>
                </c:pt>
                <c:pt idx="1114">
                  <c:v>43665</c:v>
                </c:pt>
                <c:pt idx="1115">
                  <c:v>43666</c:v>
                </c:pt>
                <c:pt idx="1116">
                  <c:v>43667</c:v>
                </c:pt>
                <c:pt idx="1117">
                  <c:v>43668</c:v>
                </c:pt>
                <c:pt idx="1118">
                  <c:v>43669</c:v>
                </c:pt>
                <c:pt idx="1119">
                  <c:v>43670</c:v>
                </c:pt>
                <c:pt idx="1120">
                  <c:v>43671</c:v>
                </c:pt>
                <c:pt idx="1121">
                  <c:v>43672</c:v>
                </c:pt>
                <c:pt idx="1122">
                  <c:v>43673</c:v>
                </c:pt>
                <c:pt idx="1123">
                  <c:v>43674</c:v>
                </c:pt>
                <c:pt idx="1124">
                  <c:v>43675</c:v>
                </c:pt>
                <c:pt idx="1125">
                  <c:v>43676</c:v>
                </c:pt>
                <c:pt idx="1126">
                  <c:v>43677</c:v>
                </c:pt>
                <c:pt idx="1127">
                  <c:v>43678</c:v>
                </c:pt>
                <c:pt idx="1128">
                  <c:v>43679</c:v>
                </c:pt>
                <c:pt idx="1129">
                  <c:v>43680</c:v>
                </c:pt>
                <c:pt idx="1130">
                  <c:v>43681</c:v>
                </c:pt>
                <c:pt idx="1131">
                  <c:v>43682</c:v>
                </c:pt>
                <c:pt idx="1132">
                  <c:v>43683</c:v>
                </c:pt>
                <c:pt idx="1133">
                  <c:v>43684</c:v>
                </c:pt>
                <c:pt idx="1134">
                  <c:v>43685</c:v>
                </c:pt>
                <c:pt idx="1135">
                  <c:v>43686</c:v>
                </c:pt>
                <c:pt idx="1136">
                  <c:v>43687</c:v>
                </c:pt>
                <c:pt idx="1137">
                  <c:v>43688</c:v>
                </c:pt>
                <c:pt idx="1138">
                  <c:v>43689</c:v>
                </c:pt>
                <c:pt idx="1139">
                  <c:v>43690</c:v>
                </c:pt>
                <c:pt idx="1140">
                  <c:v>43691</c:v>
                </c:pt>
                <c:pt idx="1141">
                  <c:v>43692</c:v>
                </c:pt>
                <c:pt idx="1142">
                  <c:v>43693</c:v>
                </c:pt>
                <c:pt idx="1143">
                  <c:v>43694</c:v>
                </c:pt>
                <c:pt idx="1144">
                  <c:v>43695</c:v>
                </c:pt>
                <c:pt idx="1145">
                  <c:v>43696</c:v>
                </c:pt>
                <c:pt idx="1146">
                  <c:v>43697</c:v>
                </c:pt>
                <c:pt idx="1147">
                  <c:v>43698</c:v>
                </c:pt>
                <c:pt idx="1148">
                  <c:v>43699</c:v>
                </c:pt>
                <c:pt idx="1149">
                  <c:v>43700</c:v>
                </c:pt>
                <c:pt idx="1150">
                  <c:v>43701</c:v>
                </c:pt>
                <c:pt idx="1151">
                  <c:v>43702</c:v>
                </c:pt>
                <c:pt idx="1152">
                  <c:v>43703</c:v>
                </c:pt>
                <c:pt idx="1153">
                  <c:v>43704</c:v>
                </c:pt>
                <c:pt idx="1154">
                  <c:v>43705</c:v>
                </c:pt>
                <c:pt idx="1155">
                  <c:v>43706</c:v>
                </c:pt>
                <c:pt idx="1156">
                  <c:v>43707</c:v>
                </c:pt>
                <c:pt idx="1157">
                  <c:v>43708</c:v>
                </c:pt>
                <c:pt idx="1158">
                  <c:v>43709</c:v>
                </c:pt>
                <c:pt idx="1159">
                  <c:v>43710</c:v>
                </c:pt>
                <c:pt idx="1160">
                  <c:v>43711</c:v>
                </c:pt>
                <c:pt idx="1161">
                  <c:v>43712</c:v>
                </c:pt>
                <c:pt idx="1162">
                  <c:v>43713</c:v>
                </c:pt>
                <c:pt idx="1163">
                  <c:v>43714</c:v>
                </c:pt>
                <c:pt idx="1164">
                  <c:v>43715</c:v>
                </c:pt>
                <c:pt idx="1165">
                  <c:v>43716</c:v>
                </c:pt>
                <c:pt idx="1166">
                  <c:v>43717</c:v>
                </c:pt>
                <c:pt idx="1167">
                  <c:v>43718</c:v>
                </c:pt>
                <c:pt idx="1168">
                  <c:v>43719</c:v>
                </c:pt>
                <c:pt idx="1169">
                  <c:v>43720</c:v>
                </c:pt>
                <c:pt idx="1170">
                  <c:v>43721</c:v>
                </c:pt>
                <c:pt idx="1171">
                  <c:v>43722</c:v>
                </c:pt>
                <c:pt idx="1172">
                  <c:v>43723</c:v>
                </c:pt>
                <c:pt idx="1173">
                  <c:v>43724</c:v>
                </c:pt>
                <c:pt idx="1174">
                  <c:v>43725</c:v>
                </c:pt>
                <c:pt idx="1175">
                  <c:v>43726</c:v>
                </c:pt>
                <c:pt idx="1176">
                  <c:v>43727</c:v>
                </c:pt>
                <c:pt idx="1177">
                  <c:v>43728</c:v>
                </c:pt>
                <c:pt idx="1178">
                  <c:v>43729</c:v>
                </c:pt>
                <c:pt idx="1179">
                  <c:v>43730</c:v>
                </c:pt>
                <c:pt idx="1180">
                  <c:v>43731</c:v>
                </c:pt>
                <c:pt idx="1181">
                  <c:v>43732</c:v>
                </c:pt>
                <c:pt idx="1182">
                  <c:v>43733</c:v>
                </c:pt>
                <c:pt idx="1183">
                  <c:v>43734</c:v>
                </c:pt>
                <c:pt idx="1184">
                  <c:v>43735</c:v>
                </c:pt>
                <c:pt idx="1185">
                  <c:v>43736</c:v>
                </c:pt>
                <c:pt idx="1186">
                  <c:v>43737</c:v>
                </c:pt>
                <c:pt idx="1187">
                  <c:v>43738</c:v>
                </c:pt>
                <c:pt idx="1188">
                  <c:v>43739</c:v>
                </c:pt>
                <c:pt idx="1189">
                  <c:v>43740</c:v>
                </c:pt>
                <c:pt idx="1190">
                  <c:v>43741</c:v>
                </c:pt>
                <c:pt idx="1191">
                  <c:v>43742</c:v>
                </c:pt>
                <c:pt idx="1192">
                  <c:v>43743</c:v>
                </c:pt>
                <c:pt idx="1193">
                  <c:v>43744</c:v>
                </c:pt>
                <c:pt idx="1194">
                  <c:v>43745</c:v>
                </c:pt>
                <c:pt idx="1195">
                  <c:v>43746</c:v>
                </c:pt>
                <c:pt idx="1196">
                  <c:v>43747</c:v>
                </c:pt>
                <c:pt idx="1197">
                  <c:v>43748</c:v>
                </c:pt>
                <c:pt idx="1198">
                  <c:v>43749</c:v>
                </c:pt>
                <c:pt idx="1199">
                  <c:v>43750</c:v>
                </c:pt>
                <c:pt idx="1200">
                  <c:v>43751</c:v>
                </c:pt>
                <c:pt idx="1201">
                  <c:v>43752</c:v>
                </c:pt>
                <c:pt idx="1202">
                  <c:v>43753</c:v>
                </c:pt>
                <c:pt idx="1203">
                  <c:v>43754</c:v>
                </c:pt>
                <c:pt idx="1204">
                  <c:v>43755</c:v>
                </c:pt>
                <c:pt idx="1205">
                  <c:v>43756</c:v>
                </c:pt>
                <c:pt idx="1206">
                  <c:v>43757</c:v>
                </c:pt>
                <c:pt idx="1207">
                  <c:v>43758</c:v>
                </c:pt>
                <c:pt idx="1208">
                  <c:v>43759</c:v>
                </c:pt>
                <c:pt idx="1209">
                  <c:v>43760</c:v>
                </c:pt>
                <c:pt idx="1210">
                  <c:v>43761</c:v>
                </c:pt>
                <c:pt idx="1211">
                  <c:v>43762</c:v>
                </c:pt>
                <c:pt idx="1212">
                  <c:v>43763</c:v>
                </c:pt>
                <c:pt idx="1213">
                  <c:v>43764</c:v>
                </c:pt>
                <c:pt idx="1214">
                  <c:v>43765</c:v>
                </c:pt>
                <c:pt idx="1215">
                  <c:v>43766</c:v>
                </c:pt>
                <c:pt idx="1216">
                  <c:v>43767</c:v>
                </c:pt>
                <c:pt idx="1217">
                  <c:v>43768</c:v>
                </c:pt>
                <c:pt idx="1218">
                  <c:v>43769</c:v>
                </c:pt>
                <c:pt idx="1219">
                  <c:v>43770</c:v>
                </c:pt>
                <c:pt idx="1220">
                  <c:v>43771</c:v>
                </c:pt>
                <c:pt idx="1221">
                  <c:v>43772</c:v>
                </c:pt>
                <c:pt idx="1222">
                  <c:v>43773</c:v>
                </c:pt>
                <c:pt idx="1223">
                  <c:v>43774</c:v>
                </c:pt>
                <c:pt idx="1224">
                  <c:v>43775</c:v>
                </c:pt>
                <c:pt idx="1225">
                  <c:v>43776</c:v>
                </c:pt>
                <c:pt idx="1226">
                  <c:v>43777</c:v>
                </c:pt>
                <c:pt idx="1227">
                  <c:v>43778</c:v>
                </c:pt>
                <c:pt idx="1228">
                  <c:v>43779</c:v>
                </c:pt>
                <c:pt idx="1229">
                  <c:v>43780</c:v>
                </c:pt>
                <c:pt idx="1230">
                  <c:v>43781</c:v>
                </c:pt>
                <c:pt idx="1231">
                  <c:v>43782</c:v>
                </c:pt>
                <c:pt idx="1232">
                  <c:v>43783</c:v>
                </c:pt>
                <c:pt idx="1233">
                  <c:v>43784</c:v>
                </c:pt>
                <c:pt idx="1234">
                  <c:v>43785</c:v>
                </c:pt>
                <c:pt idx="1235">
                  <c:v>43786</c:v>
                </c:pt>
                <c:pt idx="1236">
                  <c:v>43787</c:v>
                </c:pt>
                <c:pt idx="1237">
                  <c:v>43788</c:v>
                </c:pt>
                <c:pt idx="1238">
                  <c:v>43789</c:v>
                </c:pt>
                <c:pt idx="1239">
                  <c:v>43790</c:v>
                </c:pt>
                <c:pt idx="1240">
                  <c:v>43791</c:v>
                </c:pt>
                <c:pt idx="1241">
                  <c:v>43792</c:v>
                </c:pt>
                <c:pt idx="1242">
                  <c:v>43793</c:v>
                </c:pt>
                <c:pt idx="1243">
                  <c:v>43794</c:v>
                </c:pt>
                <c:pt idx="1244">
                  <c:v>43795</c:v>
                </c:pt>
                <c:pt idx="1245">
                  <c:v>43796</c:v>
                </c:pt>
                <c:pt idx="1246">
                  <c:v>43797</c:v>
                </c:pt>
                <c:pt idx="1247">
                  <c:v>43798</c:v>
                </c:pt>
                <c:pt idx="1248">
                  <c:v>43799</c:v>
                </c:pt>
                <c:pt idx="1249">
                  <c:v>43800</c:v>
                </c:pt>
                <c:pt idx="1250">
                  <c:v>43801</c:v>
                </c:pt>
                <c:pt idx="1251">
                  <c:v>43802</c:v>
                </c:pt>
                <c:pt idx="1252">
                  <c:v>43803</c:v>
                </c:pt>
                <c:pt idx="1253">
                  <c:v>43804</c:v>
                </c:pt>
                <c:pt idx="1254">
                  <c:v>43805</c:v>
                </c:pt>
                <c:pt idx="1255">
                  <c:v>43806</c:v>
                </c:pt>
                <c:pt idx="1256">
                  <c:v>43807</c:v>
                </c:pt>
                <c:pt idx="1257">
                  <c:v>43808</c:v>
                </c:pt>
                <c:pt idx="1258">
                  <c:v>43809</c:v>
                </c:pt>
                <c:pt idx="1259">
                  <c:v>43810</c:v>
                </c:pt>
                <c:pt idx="1260">
                  <c:v>43811</c:v>
                </c:pt>
                <c:pt idx="1261">
                  <c:v>43812</c:v>
                </c:pt>
                <c:pt idx="1262">
                  <c:v>43813</c:v>
                </c:pt>
                <c:pt idx="1263">
                  <c:v>43814</c:v>
                </c:pt>
                <c:pt idx="1264">
                  <c:v>43815</c:v>
                </c:pt>
                <c:pt idx="1265">
                  <c:v>43816</c:v>
                </c:pt>
                <c:pt idx="1266">
                  <c:v>43817</c:v>
                </c:pt>
                <c:pt idx="1267">
                  <c:v>43818</c:v>
                </c:pt>
                <c:pt idx="1268">
                  <c:v>43819</c:v>
                </c:pt>
                <c:pt idx="1269">
                  <c:v>43820</c:v>
                </c:pt>
                <c:pt idx="1270">
                  <c:v>43821</c:v>
                </c:pt>
                <c:pt idx="1271">
                  <c:v>43822</c:v>
                </c:pt>
                <c:pt idx="1272">
                  <c:v>43823</c:v>
                </c:pt>
                <c:pt idx="1273">
                  <c:v>43824</c:v>
                </c:pt>
                <c:pt idx="1274">
                  <c:v>43825</c:v>
                </c:pt>
                <c:pt idx="1275">
                  <c:v>43826</c:v>
                </c:pt>
                <c:pt idx="1276">
                  <c:v>43827</c:v>
                </c:pt>
                <c:pt idx="1277">
                  <c:v>43828</c:v>
                </c:pt>
                <c:pt idx="1278">
                  <c:v>43829</c:v>
                </c:pt>
                <c:pt idx="1279">
                  <c:v>43830</c:v>
                </c:pt>
                <c:pt idx="1280">
                  <c:v>43831</c:v>
                </c:pt>
                <c:pt idx="1281">
                  <c:v>43832</c:v>
                </c:pt>
                <c:pt idx="1282">
                  <c:v>43833</c:v>
                </c:pt>
                <c:pt idx="1283">
                  <c:v>43834</c:v>
                </c:pt>
                <c:pt idx="1284">
                  <c:v>43835</c:v>
                </c:pt>
                <c:pt idx="1285">
                  <c:v>43836</c:v>
                </c:pt>
                <c:pt idx="1286">
                  <c:v>43837</c:v>
                </c:pt>
                <c:pt idx="1287">
                  <c:v>43838</c:v>
                </c:pt>
                <c:pt idx="1288">
                  <c:v>43839</c:v>
                </c:pt>
                <c:pt idx="1289">
                  <c:v>43840</c:v>
                </c:pt>
                <c:pt idx="1290">
                  <c:v>43841</c:v>
                </c:pt>
                <c:pt idx="1291">
                  <c:v>43842</c:v>
                </c:pt>
                <c:pt idx="1292">
                  <c:v>43843</c:v>
                </c:pt>
                <c:pt idx="1293">
                  <c:v>43844</c:v>
                </c:pt>
                <c:pt idx="1294">
                  <c:v>43845</c:v>
                </c:pt>
                <c:pt idx="1295">
                  <c:v>43846</c:v>
                </c:pt>
                <c:pt idx="1296">
                  <c:v>43847</c:v>
                </c:pt>
                <c:pt idx="1297">
                  <c:v>43848</c:v>
                </c:pt>
                <c:pt idx="1298">
                  <c:v>43849</c:v>
                </c:pt>
                <c:pt idx="1299">
                  <c:v>43850</c:v>
                </c:pt>
                <c:pt idx="1300">
                  <c:v>43851</c:v>
                </c:pt>
                <c:pt idx="1301">
                  <c:v>43852</c:v>
                </c:pt>
                <c:pt idx="1302">
                  <c:v>43853</c:v>
                </c:pt>
                <c:pt idx="1303">
                  <c:v>43854</c:v>
                </c:pt>
                <c:pt idx="1304">
                  <c:v>43855</c:v>
                </c:pt>
                <c:pt idx="1305">
                  <c:v>43856</c:v>
                </c:pt>
                <c:pt idx="1306">
                  <c:v>43857</c:v>
                </c:pt>
                <c:pt idx="1307">
                  <c:v>43858</c:v>
                </c:pt>
                <c:pt idx="1308">
                  <c:v>43859</c:v>
                </c:pt>
                <c:pt idx="1309">
                  <c:v>43860</c:v>
                </c:pt>
                <c:pt idx="1310">
                  <c:v>43861</c:v>
                </c:pt>
                <c:pt idx="1311">
                  <c:v>43862</c:v>
                </c:pt>
                <c:pt idx="1312">
                  <c:v>43863</c:v>
                </c:pt>
                <c:pt idx="1313">
                  <c:v>43864</c:v>
                </c:pt>
                <c:pt idx="1314">
                  <c:v>43865</c:v>
                </c:pt>
                <c:pt idx="1315">
                  <c:v>43866</c:v>
                </c:pt>
                <c:pt idx="1316">
                  <c:v>43867</c:v>
                </c:pt>
                <c:pt idx="1317">
                  <c:v>43868</c:v>
                </c:pt>
                <c:pt idx="1318">
                  <c:v>43869</c:v>
                </c:pt>
                <c:pt idx="1319">
                  <c:v>43870</c:v>
                </c:pt>
                <c:pt idx="1320">
                  <c:v>43871</c:v>
                </c:pt>
                <c:pt idx="1321">
                  <c:v>43872</c:v>
                </c:pt>
                <c:pt idx="1322">
                  <c:v>43873</c:v>
                </c:pt>
                <c:pt idx="1323">
                  <c:v>43874</c:v>
                </c:pt>
                <c:pt idx="1324">
                  <c:v>43875</c:v>
                </c:pt>
                <c:pt idx="1325">
                  <c:v>43876</c:v>
                </c:pt>
                <c:pt idx="1326">
                  <c:v>43877</c:v>
                </c:pt>
                <c:pt idx="1327">
                  <c:v>43878</c:v>
                </c:pt>
                <c:pt idx="1328">
                  <c:v>43879</c:v>
                </c:pt>
                <c:pt idx="1329">
                  <c:v>43880</c:v>
                </c:pt>
                <c:pt idx="1330">
                  <c:v>43881</c:v>
                </c:pt>
                <c:pt idx="1331">
                  <c:v>43882</c:v>
                </c:pt>
                <c:pt idx="1332">
                  <c:v>43883</c:v>
                </c:pt>
                <c:pt idx="1333">
                  <c:v>43884</c:v>
                </c:pt>
                <c:pt idx="1334">
                  <c:v>43885</c:v>
                </c:pt>
                <c:pt idx="1335">
                  <c:v>43886</c:v>
                </c:pt>
                <c:pt idx="1336">
                  <c:v>43887</c:v>
                </c:pt>
                <c:pt idx="1337">
                  <c:v>43888</c:v>
                </c:pt>
                <c:pt idx="1338">
                  <c:v>43889</c:v>
                </c:pt>
                <c:pt idx="1339">
                  <c:v>43890</c:v>
                </c:pt>
                <c:pt idx="1340">
                  <c:v>43891</c:v>
                </c:pt>
                <c:pt idx="1341">
                  <c:v>43892</c:v>
                </c:pt>
                <c:pt idx="1342">
                  <c:v>43893</c:v>
                </c:pt>
                <c:pt idx="1343">
                  <c:v>43894</c:v>
                </c:pt>
                <c:pt idx="1344">
                  <c:v>43895</c:v>
                </c:pt>
                <c:pt idx="1345">
                  <c:v>43896</c:v>
                </c:pt>
                <c:pt idx="1346">
                  <c:v>43897</c:v>
                </c:pt>
                <c:pt idx="1347">
                  <c:v>43898</c:v>
                </c:pt>
                <c:pt idx="1348">
                  <c:v>43899</c:v>
                </c:pt>
                <c:pt idx="1349">
                  <c:v>43900</c:v>
                </c:pt>
                <c:pt idx="1350">
                  <c:v>43901</c:v>
                </c:pt>
                <c:pt idx="1351">
                  <c:v>43902</c:v>
                </c:pt>
                <c:pt idx="1352">
                  <c:v>43903</c:v>
                </c:pt>
                <c:pt idx="1353">
                  <c:v>43904</c:v>
                </c:pt>
                <c:pt idx="1354">
                  <c:v>43905</c:v>
                </c:pt>
                <c:pt idx="1355">
                  <c:v>43906</c:v>
                </c:pt>
                <c:pt idx="1356">
                  <c:v>43907</c:v>
                </c:pt>
                <c:pt idx="1357">
                  <c:v>43908</c:v>
                </c:pt>
                <c:pt idx="1358">
                  <c:v>43909</c:v>
                </c:pt>
                <c:pt idx="1359">
                  <c:v>43910</c:v>
                </c:pt>
                <c:pt idx="1360">
                  <c:v>43911</c:v>
                </c:pt>
                <c:pt idx="1361">
                  <c:v>43912</c:v>
                </c:pt>
                <c:pt idx="1362">
                  <c:v>43913</c:v>
                </c:pt>
                <c:pt idx="1363">
                  <c:v>43914</c:v>
                </c:pt>
                <c:pt idx="1364">
                  <c:v>43915</c:v>
                </c:pt>
                <c:pt idx="1365">
                  <c:v>43916</c:v>
                </c:pt>
                <c:pt idx="1366">
                  <c:v>43917</c:v>
                </c:pt>
                <c:pt idx="1367">
                  <c:v>43918</c:v>
                </c:pt>
                <c:pt idx="1368">
                  <c:v>43919</c:v>
                </c:pt>
                <c:pt idx="1369">
                  <c:v>43920</c:v>
                </c:pt>
                <c:pt idx="1370">
                  <c:v>43921</c:v>
                </c:pt>
                <c:pt idx="1371">
                  <c:v>43922</c:v>
                </c:pt>
                <c:pt idx="1372">
                  <c:v>43923</c:v>
                </c:pt>
                <c:pt idx="1373">
                  <c:v>43924</c:v>
                </c:pt>
                <c:pt idx="1374">
                  <c:v>43925</c:v>
                </c:pt>
                <c:pt idx="1375">
                  <c:v>43926</c:v>
                </c:pt>
                <c:pt idx="1376">
                  <c:v>43927</c:v>
                </c:pt>
                <c:pt idx="1377">
                  <c:v>43928</c:v>
                </c:pt>
                <c:pt idx="1378">
                  <c:v>43929</c:v>
                </c:pt>
                <c:pt idx="1379">
                  <c:v>43930</c:v>
                </c:pt>
                <c:pt idx="1380">
                  <c:v>43931</c:v>
                </c:pt>
                <c:pt idx="1381">
                  <c:v>43932</c:v>
                </c:pt>
                <c:pt idx="1382">
                  <c:v>43933</c:v>
                </c:pt>
                <c:pt idx="1383">
                  <c:v>43934</c:v>
                </c:pt>
                <c:pt idx="1384">
                  <c:v>43935</c:v>
                </c:pt>
                <c:pt idx="1385">
                  <c:v>43936</c:v>
                </c:pt>
                <c:pt idx="1386">
                  <c:v>43937</c:v>
                </c:pt>
                <c:pt idx="1387">
                  <c:v>43938</c:v>
                </c:pt>
                <c:pt idx="1388">
                  <c:v>43939</c:v>
                </c:pt>
                <c:pt idx="1389">
                  <c:v>43940</c:v>
                </c:pt>
                <c:pt idx="1390">
                  <c:v>43941</c:v>
                </c:pt>
                <c:pt idx="1391">
                  <c:v>43942</c:v>
                </c:pt>
                <c:pt idx="1392">
                  <c:v>43943</c:v>
                </c:pt>
                <c:pt idx="1393">
                  <c:v>43944</c:v>
                </c:pt>
                <c:pt idx="1394">
                  <c:v>43945</c:v>
                </c:pt>
                <c:pt idx="1395">
                  <c:v>43946</c:v>
                </c:pt>
                <c:pt idx="1396">
                  <c:v>43947</c:v>
                </c:pt>
                <c:pt idx="1397">
                  <c:v>43948</c:v>
                </c:pt>
                <c:pt idx="1398">
                  <c:v>43949</c:v>
                </c:pt>
                <c:pt idx="1399">
                  <c:v>43950</c:v>
                </c:pt>
                <c:pt idx="1400">
                  <c:v>43951</c:v>
                </c:pt>
                <c:pt idx="1401">
                  <c:v>43952</c:v>
                </c:pt>
                <c:pt idx="1402">
                  <c:v>43953</c:v>
                </c:pt>
                <c:pt idx="1403">
                  <c:v>43954</c:v>
                </c:pt>
                <c:pt idx="1404">
                  <c:v>43955</c:v>
                </c:pt>
                <c:pt idx="1405">
                  <c:v>43956</c:v>
                </c:pt>
                <c:pt idx="1406">
                  <c:v>43957</c:v>
                </c:pt>
                <c:pt idx="1407">
                  <c:v>43958</c:v>
                </c:pt>
                <c:pt idx="1408">
                  <c:v>43959</c:v>
                </c:pt>
                <c:pt idx="1409">
                  <c:v>43960</c:v>
                </c:pt>
                <c:pt idx="1410">
                  <c:v>43961</c:v>
                </c:pt>
                <c:pt idx="1411">
                  <c:v>43962</c:v>
                </c:pt>
                <c:pt idx="1412">
                  <c:v>43963</c:v>
                </c:pt>
                <c:pt idx="1413">
                  <c:v>43964</c:v>
                </c:pt>
                <c:pt idx="1414">
                  <c:v>43965</c:v>
                </c:pt>
                <c:pt idx="1415">
                  <c:v>43966</c:v>
                </c:pt>
                <c:pt idx="1416">
                  <c:v>43967</c:v>
                </c:pt>
                <c:pt idx="1417">
                  <c:v>43968</c:v>
                </c:pt>
                <c:pt idx="1418">
                  <c:v>43969</c:v>
                </c:pt>
                <c:pt idx="1419">
                  <c:v>43970</c:v>
                </c:pt>
                <c:pt idx="1420">
                  <c:v>43971</c:v>
                </c:pt>
                <c:pt idx="1421">
                  <c:v>43972</c:v>
                </c:pt>
                <c:pt idx="1422">
                  <c:v>43973</c:v>
                </c:pt>
                <c:pt idx="1423">
                  <c:v>43974</c:v>
                </c:pt>
                <c:pt idx="1424">
                  <c:v>43975</c:v>
                </c:pt>
                <c:pt idx="1425">
                  <c:v>43976</c:v>
                </c:pt>
                <c:pt idx="1426">
                  <c:v>43977</c:v>
                </c:pt>
                <c:pt idx="1427">
                  <c:v>43978</c:v>
                </c:pt>
                <c:pt idx="1428">
                  <c:v>43979</c:v>
                </c:pt>
                <c:pt idx="1429">
                  <c:v>43980</c:v>
                </c:pt>
                <c:pt idx="1430">
                  <c:v>43981</c:v>
                </c:pt>
                <c:pt idx="1431">
                  <c:v>43982</c:v>
                </c:pt>
                <c:pt idx="1432">
                  <c:v>43983</c:v>
                </c:pt>
                <c:pt idx="1433">
                  <c:v>43984</c:v>
                </c:pt>
                <c:pt idx="1434">
                  <c:v>43985</c:v>
                </c:pt>
                <c:pt idx="1435">
                  <c:v>43986</c:v>
                </c:pt>
                <c:pt idx="1436">
                  <c:v>43987</c:v>
                </c:pt>
                <c:pt idx="1437">
                  <c:v>43988</c:v>
                </c:pt>
                <c:pt idx="1438">
                  <c:v>43989</c:v>
                </c:pt>
                <c:pt idx="1439">
                  <c:v>43990</c:v>
                </c:pt>
                <c:pt idx="1440">
                  <c:v>43991</c:v>
                </c:pt>
                <c:pt idx="1441">
                  <c:v>43992</c:v>
                </c:pt>
                <c:pt idx="1442">
                  <c:v>43993</c:v>
                </c:pt>
                <c:pt idx="1443">
                  <c:v>43994</c:v>
                </c:pt>
                <c:pt idx="1444">
                  <c:v>43995</c:v>
                </c:pt>
                <c:pt idx="1445">
                  <c:v>43996</c:v>
                </c:pt>
                <c:pt idx="1446">
                  <c:v>43997</c:v>
                </c:pt>
                <c:pt idx="1447">
                  <c:v>43998</c:v>
                </c:pt>
                <c:pt idx="1448">
                  <c:v>43999</c:v>
                </c:pt>
                <c:pt idx="1449">
                  <c:v>44000</c:v>
                </c:pt>
                <c:pt idx="1450">
                  <c:v>44001</c:v>
                </c:pt>
                <c:pt idx="1451">
                  <c:v>44002</c:v>
                </c:pt>
                <c:pt idx="1452">
                  <c:v>44003</c:v>
                </c:pt>
                <c:pt idx="1453">
                  <c:v>44004</c:v>
                </c:pt>
                <c:pt idx="1454">
                  <c:v>44005</c:v>
                </c:pt>
                <c:pt idx="1455">
                  <c:v>44006</c:v>
                </c:pt>
                <c:pt idx="1456">
                  <c:v>44007</c:v>
                </c:pt>
                <c:pt idx="1457">
                  <c:v>44008</c:v>
                </c:pt>
                <c:pt idx="1458">
                  <c:v>44009</c:v>
                </c:pt>
                <c:pt idx="1459">
                  <c:v>44010</c:v>
                </c:pt>
                <c:pt idx="1460">
                  <c:v>44011</c:v>
                </c:pt>
                <c:pt idx="1461">
                  <c:v>44012</c:v>
                </c:pt>
                <c:pt idx="1462">
                  <c:v>44013</c:v>
                </c:pt>
                <c:pt idx="1463">
                  <c:v>44014</c:v>
                </c:pt>
                <c:pt idx="1464">
                  <c:v>44015</c:v>
                </c:pt>
                <c:pt idx="1465">
                  <c:v>44016</c:v>
                </c:pt>
                <c:pt idx="1466">
                  <c:v>44017</c:v>
                </c:pt>
                <c:pt idx="1467">
                  <c:v>44018</c:v>
                </c:pt>
                <c:pt idx="1468">
                  <c:v>44019</c:v>
                </c:pt>
                <c:pt idx="1469">
                  <c:v>44020</c:v>
                </c:pt>
                <c:pt idx="1470">
                  <c:v>44021</c:v>
                </c:pt>
                <c:pt idx="1471">
                  <c:v>44022</c:v>
                </c:pt>
                <c:pt idx="1472">
                  <c:v>44023</c:v>
                </c:pt>
                <c:pt idx="1473">
                  <c:v>44024</c:v>
                </c:pt>
                <c:pt idx="1474">
                  <c:v>44025</c:v>
                </c:pt>
                <c:pt idx="1475">
                  <c:v>44026</c:v>
                </c:pt>
                <c:pt idx="1476">
                  <c:v>44027</c:v>
                </c:pt>
                <c:pt idx="1477">
                  <c:v>44028</c:v>
                </c:pt>
                <c:pt idx="1478">
                  <c:v>44029</c:v>
                </c:pt>
                <c:pt idx="1479">
                  <c:v>44030</c:v>
                </c:pt>
                <c:pt idx="1480">
                  <c:v>44031</c:v>
                </c:pt>
                <c:pt idx="1481">
                  <c:v>44032</c:v>
                </c:pt>
                <c:pt idx="1482">
                  <c:v>44033</c:v>
                </c:pt>
                <c:pt idx="1483">
                  <c:v>44034</c:v>
                </c:pt>
                <c:pt idx="1484">
                  <c:v>44035</c:v>
                </c:pt>
                <c:pt idx="1485">
                  <c:v>44036</c:v>
                </c:pt>
                <c:pt idx="1486">
                  <c:v>44037</c:v>
                </c:pt>
                <c:pt idx="1487">
                  <c:v>44038</c:v>
                </c:pt>
                <c:pt idx="1488">
                  <c:v>44039</c:v>
                </c:pt>
                <c:pt idx="1489">
                  <c:v>44040</c:v>
                </c:pt>
                <c:pt idx="1490">
                  <c:v>44041</c:v>
                </c:pt>
                <c:pt idx="1491">
                  <c:v>44042</c:v>
                </c:pt>
                <c:pt idx="1492">
                  <c:v>44043</c:v>
                </c:pt>
                <c:pt idx="1493">
                  <c:v>44044</c:v>
                </c:pt>
                <c:pt idx="1494">
                  <c:v>44045</c:v>
                </c:pt>
                <c:pt idx="1495">
                  <c:v>44046</c:v>
                </c:pt>
                <c:pt idx="1496">
                  <c:v>44047</c:v>
                </c:pt>
                <c:pt idx="1497">
                  <c:v>44048</c:v>
                </c:pt>
                <c:pt idx="1498">
                  <c:v>44049</c:v>
                </c:pt>
                <c:pt idx="1499">
                  <c:v>44050</c:v>
                </c:pt>
                <c:pt idx="1500">
                  <c:v>44051</c:v>
                </c:pt>
                <c:pt idx="1501">
                  <c:v>44052</c:v>
                </c:pt>
                <c:pt idx="1502">
                  <c:v>44053</c:v>
                </c:pt>
                <c:pt idx="1503">
                  <c:v>44054</c:v>
                </c:pt>
                <c:pt idx="1504">
                  <c:v>44055</c:v>
                </c:pt>
                <c:pt idx="1505">
                  <c:v>44056</c:v>
                </c:pt>
                <c:pt idx="1506">
                  <c:v>44057</c:v>
                </c:pt>
                <c:pt idx="1507">
                  <c:v>44058</c:v>
                </c:pt>
                <c:pt idx="1508">
                  <c:v>44059</c:v>
                </c:pt>
                <c:pt idx="1509">
                  <c:v>44060</c:v>
                </c:pt>
                <c:pt idx="1510">
                  <c:v>44061</c:v>
                </c:pt>
                <c:pt idx="1511">
                  <c:v>44062</c:v>
                </c:pt>
                <c:pt idx="1512">
                  <c:v>44063</c:v>
                </c:pt>
                <c:pt idx="1513">
                  <c:v>44064</c:v>
                </c:pt>
                <c:pt idx="1514">
                  <c:v>44065</c:v>
                </c:pt>
                <c:pt idx="1515">
                  <c:v>44066</c:v>
                </c:pt>
                <c:pt idx="1516">
                  <c:v>44067</c:v>
                </c:pt>
                <c:pt idx="1517">
                  <c:v>44068</c:v>
                </c:pt>
                <c:pt idx="1518">
                  <c:v>44069</c:v>
                </c:pt>
                <c:pt idx="1519">
                  <c:v>44070</c:v>
                </c:pt>
                <c:pt idx="1520">
                  <c:v>44071</c:v>
                </c:pt>
                <c:pt idx="1521">
                  <c:v>44072</c:v>
                </c:pt>
                <c:pt idx="1522">
                  <c:v>44073</c:v>
                </c:pt>
                <c:pt idx="1523">
                  <c:v>44074</c:v>
                </c:pt>
                <c:pt idx="1524">
                  <c:v>44075</c:v>
                </c:pt>
                <c:pt idx="1525">
                  <c:v>44076</c:v>
                </c:pt>
                <c:pt idx="1526">
                  <c:v>44077</c:v>
                </c:pt>
                <c:pt idx="1527">
                  <c:v>44078</c:v>
                </c:pt>
                <c:pt idx="1528">
                  <c:v>44079</c:v>
                </c:pt>
                <c:pt idx="1529">
                  <c:v>44080</c:v>
                </c:pt>
                <c:pt idx="1530">
                  <c:v>44081</c:v>
                </c:pt>
                <c:pt idx="1531">
                  <c:v>44082</c:v>
                </c:pt>
                <c:pt idx="1532">
                  <c:v>44083</c:v>
                </c:pt>
                <c:pt idx="1533">
                  <c:v>44084</c:v>
                </c:pt>
                <c:pt idx="1534">
                  <c:v>44085</c:v>
                </c:pt>
                <c:pt idx="1535">
                  <c:v>44086</c:v>
                </c:pt>
                <c:pt idx="1536">
                  <c:v>44087</c:v>
                </c:pt>
                <c:pt idx="1537">
                  <c:v>44088</c:v>
                </c:pt>
                <c:pt idx="1538">
                  <c:v>44089</c:v>
                </c:pt>
                <c:pt idx="1539">
                  <c:v>44090</c:v>
                </c:pt>
                <c:pt idx="1540">
                  <c:v>44091</c:v>
                </c:pt>
                <c:pt idx="1541">
                  <c:v>44092</c:v>
                </c:pt>
                <c:pt idx="1542">
                  <c:v>44093</c:v>
                </c:pt>
                <c:pt idx="1543">
                  <c:v>44094</c:v>
                </c:pt>
                <c:pt idx="1544">
                  <c:v>44095</c:v>
                </c:pt>
                <c:pt idx="1545">
                  <c:v>44096</c:v>
                </c:pt>
                <c:pt idx="1546">
                  <c:v>44097</c:v>
                </c:pt>
                <c:pt idx="1547">
                  <c:v>44098</c:v>
                </c:pt>
                <c:pt idx="1548">
                  <c:v>44099</c:v>
                </c:pt>
                <c:pt idx="1549">
                  <c:v>44100</c:v>
                </c:pt>
                <c:pt idx="1550">
                  <c:v>44101</c:v>
                </c:pt>
                <c:pt idx="1551">
                  <c:v>44102</c:v>
                </c:pt>
                <c:pt idx="1552">
                  <c:v>44103</c:v>
                </c:pt>
                <c:pt idx="1553">
                  <c:v>44104</c:v>
                </c:pt>
                <c:pt idx="1554">
                  <c:v>44105</c:v>
                </c:pt>
                <c:pt idx="1555">
                  <c:v>44106</c:v>
                </c:pt>
                <c:pt idx="1556">
                  <c:v>44107</c:v>
                </c:pt>
                <c:pt idx="1557">
                  <c:v>44108</c:v>
                </c:pt>
                <c:pt idx="1558">
                  <c:v>44109</c:v>
                </c:pt>
                <c:pt idx="1559">
                  <c:v>44110</c:v>
                </c:pt>
                <c:pt idx="1560">
                  <c:v>44111</c:v>
                </c:pt>
                <c:pt idx="1561">
                  <c:v>44112</c:v>
                </c:pt>
                <c:pt idx="1562">
                  <c:v>44113</c:v>
                </c:pt>
                <c:pt idx="1563">
                  <c:v>44114</c:v>
                </c:pt>
                <c:pt idx="1564">
                  <c:v>44115</c:v>
                </c:pt>
                <c:pt idx="1565">
                  <c:v>44116</c:v>
                </c:pt>
                <c:pt idx="1566">
                  <c:v>44117</c:v>
                </c:pt>
                <c:pt idx="1567">
                  <c:v>44118</c:v>
                </c:pt>
                <c:pt idx="1568">
                  <c:v>44119</c:v>
                </c:pt>
                <c:pt idx="1569">
                  <c:v>44120</c:v>
                </c:pt>
                <c:pt idx="1570">
                  <c:v>44121</c:v>
                </c:pt>
                <c:pt idx="1571">
                  <c:v>44122</c:v>
                </c:pt>
                <c:pt idx="1572">
                  <c:v>44123</c:v>
                </c:pt>
                <c:pt idx="1573">
                  <c:v>44124</c:v>
                </c:pt>
                <c:pt idx="1574">
                  <c:v>44125</c:v>
                </c:pt>
                <c:pt idx="1575">
                  <c:v>44126</c:v>
                </c:pt>
                <c:pt idx="1576">
                  <c:v>44127</c:v>
                </c:pt>
                <c:pt idx="1577">
                  <c:v>44128</c:v>
                </c:pt>
                <c:pt idx="1578">
                  <c:v>44129</c:v>
                </c:pt>
                <c:pt idx="1579">
                  <c:v>44130</c:v>
                </c:pt>
                <c:pt idx="1580">
                  <c:v>44131</c:v>
                </c:pt>
                <c:pt idx="1581">
                  <c:v>44132</c:v>
                </c:pt>
                <c:pt idx="1582">
                  <c:v>44133</c:v>
                </c:pt>
                <c:pt idx="1583">
                  <c:v>44134</c:v>
                </c:pt>
                <c:pt idx="1584">
                  <c:v>44135</c:v>
                </c:pt>
                <c:pt idx="1585">
                  <c:v>44136</c:v>
                </c:pt>
                <c:pt idx="1586">
                  <c:v>44137</c:v>
                </c:pt>
                <c:pt idx="1587">
                  <c:v>44138</c:v>
                </c:pt>
                <c:pt idx="1588">
                  <c:v>44139</c:v>
                </c:pt>
                <c:pt idx="1589">
                  <c:v>44140</c:v>
                </c:pt>
                <c:pt idx="1590">
                  <c:v>44141</c:v>
                </c:pt>
                <c:pt idx="1591">
                  <c:v>44142</c:v>
                </c:pt>
                <c:pt idx="1592">
                  <c:v>44143</c:v>
                </c:pt>
                <c:pt idx="1593">
                  <c:v>44144</c:v>
                </c:pt>
                <c:pt idx="1594">
                  <c:v>44145</c:v>
                </c:pt>
                <c:pt idx="1595">
                  <c:v>44146</c:v>
                </c:pt>
                <c:pt idx="1596">
                  <c:v>44147</c:v>
                </c:pt>
                <c:pt idx="1597">
                  <c:v>44148</c:v>
                </c:pt>
                <c:pt idx="1598">
                  <c:v>44149</c:v>
                </c:pt>
                <c:pt idx="1599">
                  <c:v>44150</c:v>
                </c:pt>
                <c:pt idx="1600">
                  <c:v>44151</c:v>
                </c:pt>
                <c:pt idx="1601">
                  <c:v>44152</c:v>
                </c:pt>
                <c:pt idx="1602">
                  <c:v>44153</c:v>
                </c:pt>
                <c:pt idx="1603">
                  <c:v>44154</c:v>
                </c:pt>
                <c:pt idx="1604">
                  <c:v>44155</c:v>
                </c:pt>
                <c:pt idx="1605">
                  <c:v>44156</c:v>
                </c:pt>
                <c:pt idx="1606">
                  <c:v>44157</c:v>
                </c:pt>
                <c:pt idx="1607">
                  <c:v>44158</c:v>
                </c:pt>
                <c:pt idx="1608">
                  <c:v>44159</c:v>
                </c:pt>
                <c:pt idx="1609">
                  <c:v>44160</c:v>
                </c:pt>
                <c:pt idx="1610">
                  <c:v>44161</c:v>
                </c:pt>
                <c:pt idx="1611">
                  <c:v>44162</c:v>
                </c:pt>
                <c:pt idx="1612">
                  <c:v>44163</c:v>
                </c:pt>
                <c:pt idx="1613">
                  <c:v>44164</c:v>
                </c:pt>
                <c:pt idx="1614">
                  <c:v>44165</c:v>
                </c:pt>
                <c:pt idx="1615">
                  <c:v>44166</c:v>
                </c:pt>
                <c:pt idx="1616">
                  <c:v>44167</c:v>
                </c:pt>
                <c:pt idx="1617">
                  <c:v>44168</c:v>
                </c:pt>
                <c:pt idx="1618">
                  <c:v>44169</c:v>
                </c:pt>
                <c:pt idx="1619">
                  <c:v>44170</c:v>
                </c:pt>
                <c:pt idx="1620">
                  <c:v>44171</c:v>
                </c:pt>
                <c:pt idx="1621">
                  <c:v>44172</c:v>
                </c:pt>
                <c:pt idx="1622">
                  <c:v>44173</c:v>
                </c:pt>
                <c:pt idx="1623">
                  <c:v>44174</c:v>
                </c:pt>
                <c:pt idx="1624">
                  <c:v>44175</c:v>
                </c:pt>
                <c:pt idx="1625">
                  <c:v>44176</c:v>
                </c:pt>
                <c:pt idx="1626">
                  <c:v>44177</c:v>
                </c:pt>
                <c:pt idx="1627">
                  <c:v>44178</c:v>
                </c:pt>
                <c:pt idx="1628">
                  <c:v>44179</c:v>
                </c:pt>
                <c:pt idx="1629">
                  <c:v>44180</c:v>
                </c:pt>
                <c:pt idx="1630">
                  <c:v>44181</c:v>
                </c:pt>
                <c:pt idx="1631">
                  <c:v>44182</c:v>
                </c:pt>
                <c:pt idx="1632">
                  <c:v>44183</c:v>
                </c:pt>
                <c:pt idx="1633">
                  <c:v>44184</c:v>
                </c:pt>
                <c:pt idx="1634">
                  <c:v>44185</c:v>
                </c:pt>
                <c:pt idx="1635">
                  <c:v>44186</c:v>
                </c:pt>
                <c:pt idx="1636">
                  <c:v>44187</c:v>
                </c:pt>
                <c:pt idx="1637">
                  <c:v>44188</c:v>
                </c:pt>
                <c:pt idx="1638">
                  <c:v>44189</c:v>
                </c:pt>
                <c:pt idx="1639">
                  <c:v>44190</c:v>
                </c:pt>
                <c:pt idx="1640">
                  <c:v>44191</c:v>
                </c:pt>
                <c:pt idx="1641">
                  <c:v>44192</c:v>
                </c:pt>
                <c:pt idx="1642">
                  <c:v>44193</c:v>
                </c:pt>
                <c:pt idx="1643">
                  <c:v>44194</c:v>
                </c:pt>
                <c:pt idx="1644">
                  <c:v>44195</c:v>
                </c:pt>
                <c:pt idx="1645">
                  <c:v>44196</c:v>
                </c:pt>
                <c:pt idx="1646">
                  <c:v>44197</c:v>
                </c:pt>
                <c:pt idx="1647">
                  <c:v>44198</c:v>
                </c:pt>
                <c:pt idx="1648">
                  <c:v>44199</c:v>
                </c:pt>
                <c:pt idx="1649">
                  <c:v>44200</c:v>
                </c:pt>
                <c:pt idx="1650">
                  <c:v>44201</c:v>
                </c:pt>
                <c:pt idx="1651">
                  <c:v>44202</c:v>
                </c:pt>
                <c:pt idx="1652">
                  <c:v>44203</c:v>
                </c:pt>
                <c:pt idx="1653">
                  <c:v>44204</c:v>
                </c:pt>
                <c:pt idx="1654">
                  <c:v>44205</c:v>
                </c:pt>
                <c:pt idx="1655">
                  <c:v>44206</c:v>
                </c:pt>
                <c:pt idx="1656">
                  <c:v>44207</c:v>
                </c:pt>
                <c:pt idx="1657">
                  <c:v>44208</c:v>
                </c:pt>
                <c:pt idx="1658">
                  <c:v>44209</c:v>
                </c:pt>
                <c:pt idx="1659">
                  <c:v>44210</c:v>
                </c:pt>
                <c:pt idx="1660">
                  <c:v>44211</c:v>
                </c:pt>
                <c:pt idx="1661">
                  <c:v>44212</c:v>
                </c:pt>
                <c:pt idx="1662">
                  <c:v>44213</c:v>
                </c:pt>
                <c:pt idx="1663">
                  <c:v>44214</c:v>
                </c:pt>
                <c:pt idx="1664">
                  <c:v>44215</c:v>
                </c:pt>
                <c:pt idx="1665">
                  <c:v>44216</c:v>
                </c:pt>
                <c:pt idx="1666">
                  <c:v>44217</c:v>
                </c:pt>
                <c:pt idx="1667">
                  <c:v>44218</c:v>
                </c:pt>
                <c:pt idx="1668">
                  <c:v>44219</c:v>
                </c:pt>
                <c:pt idx="1669">
                  <c:v>44220</c:v>
                </c:pt>
                <c:pt idx="1670">
                  <c:v>44221</c:v>
                </c:pt>
                <c:pt idx="1671">
                  <c:v>44222</c:v>
                </c:pt>
                <c:pt idx="1672">
                  <c:v>44223</c:v>
                </c:pt>
                <c:pt idx="1673">
                  <c:v>44224</c:v>
                </c:pt>
                <c:pt idx="1674">
                  <c:v>44225</c:v>
                </c:pt>
                <c:pt idx="1675">
                  <c:v>44226</c:v>
                </c:pt>
                <c:pt idx="1676">
                  <c:v>44227</c:v>
                </c:pt>
                <c:pt idx="1677">
                  <c:v>44228</c:v>
                </c:pt>
                <c:pt idx="1678">
                  <c:v>44229</c:v>
                </c:pt>
                <c:pt idx="1679">
                  <c:v>44230</c:v>
                </c:pt>
                <c:pt idx="1680">
                  <c:v>44231</c:v>
                </c:pt>
                <c:pt idx="1681">
                  <c:v>44232</c:v>
                </c:pt>
                <c:pt idx="1682">
                  <c:v>44233</c:v>
                </c:pt>
                <c:pt idx="1683">
                  <c:v>44234</c:v>
                </c:pt>
                <c:pt idx="1684">
                  <c:v>44235</c:v>
                </c:pt>
                <c:pt idx="1685">
                  <c:v>44236</c:v>
                </c:pt>
                <c:pt idx="1686">
                  <c:v>44237</c:v>
                </c:pt>
                <c:pt idx="1687">
                  <c:v>44238</c:v>
                </c:pt>
                <c:pt idx="1688">
                  <c:v>44239</c:v>
                </c:pt>
                <c:pt idx="1689">
                  <c:v>44240</c:v>
                </c:pt>
                <c:pt idx="1690">
                  <c:v>44241</c:v>
                </c:pt>
                <c:pt idx="1691">
                  <c:v>44242</c:v>
                </c:pt>
                <c:pt idx="1692">
                  <c:v>44243</c:v>
                </c:pt>
                <c:pt idx="1693">
                  <c:v>44244</c:v>
                </c:pt>
                <c:pt idx="1694">
                  <c:v>44245</c:v>
                </c:pt>
                <c:pt idx="1695">
                  <c:v>44246</c:v>
                </c:pt>
                <c:pt idx="1696">
                  <c:v>44247</c:v>
                </c:pt>
                <c:pt idx="1697">
                  <c:v>44248</c:v>
                </c:pt>
                <c:pt idx="1698">
                  <c:v>44249</c:v>
                </c:pt>
                <c:pt idx="1699">
                  <c:v>44250</c:v>
                </c:pt>
                <c:pt idx="1700">
                  <c:v>44251</c:v>
                </c:pt>
                <c:pt idx="1701">
                  <c:v>44252</c:v>
                </c:pt>
                <c:pt idx="1702">
                  <c:v>44253</c:v>
                </c:pt>
                <c:pt idx="1703">
                  <c:v>44254</c:v>
                </c:pt>
                <c:pt idx="1704">
                  <c:v>44255</c:v>
                </c:pt>
                <c:pt idx="1705">
                  <c:v>44256</c:v>
                </c:pt>
                <c:pt idx="1706">
                  <c:v>44257</c:v>
                </c:pt>
                <c:pt idx="1707">
                  <c:v>44258</c:v>
                </c:pt>
                <c:pt idx="1708">
                  <c:v>44259</c:v>
                </c:pt>
                <c:pt idx="1709">
                  <c:v>44260</c:v>
                </c:pt>
                <c:pt idx="1710">
                  <c:v>44261</c:v>
                </c:pt>
                <c:pt idx="1711">
                  <c:v>44262</c:v>
                </c:pt>
                <c:pt idx="1712">
                  <c:v>44263</c:v>
                </c:pt>
                <c:pt idx="1713">
                  <c:v>44264</c:v>
                </c:pt>
                <c:pt idx="1714">
                  <c:v>44265</c:v>
                </c:pt>
                <c:pt idx="1715">
                  <c:v>44266</c:v>
                </c:pt>
                <c:pt idx="1716">
                  <c:v>44267</c:v>
                </c:pt>
                <c:pt idx="1717">
                  <c:v>44268</c:v>
                </c:pt>
                <c:pt idx="1718">
                  <c:v>44269</c:v>
                </c:pt>
                <c:pt idx="1719">
                  <c:v>44270</c:v>
                </c:pt>
                <c:pt idx="1720">
                  <c:v>44271</c:v>
                </c:pt>
                <c:pt idx="1721">
                  <c:v>44272</c:v>
                </c:pt>
                <c:pt idx="1722">
                  <c:v>44273</c:v>
                </c:pt>
                <c:pt idx="1723">
                  <c:v>44274</c:v>
                </c:pt>
                <c:pt idx="1724">
                  <c:v>44275</c:v>
                </c:pt>
                <c:pt idx="1725">
                  <c:v>44276</c:v>
                </c:pt>
                <c:pt idx="1726">
                  <c:v>44277</c:v>
                </c:pt>
                <c:pt idx="1727">
                  <c:v>44278</c:v>
                </c:pt>
                <c:pt idx="1728">
                  <c:v>44279</c:v>
                </c:pt>
                <c:pt idx="1729">
                  <c:v>44280</c:v>
                </c:pt>
                <c:pt idx="1730">
                  <c:v>44281</c:v>
                </c:pt>
                <c:pt idx="1731">
                  <c:v>44282</c:v>
                </c:pt>
                <c:pt idx="1732">
                  <c:v>44283</c:v>
                </c:pt>
                <c:pt idx="1733">
                  <c:v>44284</c:v>
                </c:pt>
                <c:pt idx="1734">
                  <c:v>44285</c:v>
                </c:pt>
                <c:pt idx="1735">
                  <c:v>44286</c:v>
                </c:pt>
                <c:pt idx="1736">
                  <c:v>44287</c:v>
                </c:pt>
                <c:pt idx="1737">
                  <c:v>44288</c:v>
                </c:pt>
                <c:pt idx="1738">
                  <c:v>44289</c:v>
                </c:pt>
                <c:pt idx="1739">
                  <c:v>44290</c:v>
                </c:pt>
                <c:pt idx="1740">
                  <c:v>44291</c:v>
                </c:pt>
                <c:pt idx="1741">
                  <c:v>44292</c:v>
                </c:pt>
                <c:pt idx="1742">
                  <c:v>44293</c:v>
                </c:pt>
                <c:pt idx="1743">
                  <c:v>44294</c:v>
                </c:pt>
                <c:pt idx="1744">
                  <c:v>44295</c:v>
                </c:pt>
                <c:pt idx="1745">
                  <c:v>44296</c:v>
                </c:pt>
                <c:pt idx="1746">
                  <c:v>44297</c:v>
                </c:pt>
                <c:pt idx="1747">
                  <c:v>44298</c:v>
                </c:pt>
                <c:pt idx="1748">
                  <c:v>44299</c:v>
                </c:pt>
                <c:pt idx="1749">
                  <c:v>44300</c:v>
                </c:pt>
                <c:pt idx="1750">
                  <c:v>44301</c:v>
                </c:pt>
                <c:pt idx="1751">
                  <c:v>44302</c:v>
                </c:pt>
                <c:pt idx="1752">
                  <c:v>44303</c:v>
                </c:pt>
                <c:pt idx="1753">
                  <c:v>44304</c:v>
                </c:pt>
                <c:pt idx="1754">
                  <c:v>44305</c:v>
                </c:pt>
                <c:pt idx="1755">
                  <c:v>44306</c:v>
                </c:pt>
                <c:pt idx="1756">
                  <c:v>44307</c:v>
                </c:pt>
                <c:pt idx="1757">
                  <c:v>44308</c:v>
                </c:pt>
                <c:pt idx="1758">
                  <c:v>44309</c:v>
                </c:pt>
                <c:pt idx="1759">
                  <c:v>44310</c:v>
                </c:pt>
                <c:pt idx="1760">
                  <c:v>44311</c:v>
                </c:pt>
                <c:pt idx="1761">
                  <c:v>44312</c:v>
                </c:pt>
                <c:pt idx="1762">
                  <c:v>44313</c:v>
                </c:pt>
                <c:pt idx="1763">
                  <c:v>44314</c:v>
                </c:pt>
                <c:pt idx="1764">
                  <c:v>44315</c:v>
                </c:pt>
                <c:pt idx="1765">
                  <c:v>44316</c:v>
                </c:pt>
                <c:pt idx="1766">
                  <c:v>44317</c:v>
                </c:pt>
                <c:pt idx="1767">
                  <c:v>44318</c:v>
                </c:pt>
                <c:pt idx="1768">
                  <c:v>44319</c:v>
                </c:pt>
                <c:pt idx="1769">
                  <c:v>44320</c:v>
                </c:pt>
                <c:pt idx="1770">
                  <c:v>44321</c:v>
                </c:pt>
                <c:pt idx="1771">
                  <c:v>44322</c:v>
                </c:pt>
                <c:pt idx="1772">
                  <c:v>44323</c:v>
                </c:pt>
                <c:pt idx="1773">
                  <c:v>44324</c:v>
                </c:pt>
                <c:pt idx="1774">
                  <c:v>44325</c:v>
                </c:pt>
                <c:pt idx="1775">
                  <c:v>44326</c:v>
                </c:pt>
                <c:pt idx="1776">
                  <c:v>44327</c:v>
                </c:pt>
                <c:pt idx="1777">
                  <c:v>44328</c:v>
                </c:pt>
                <c:pt idx="1778">
                  <c:v>44329</c:v>
                </c:pt>
                <c:pt idx="1779">
                  <c:v>44330</c:v>
                </c:pt>
                <c:pt idx="1780">
                  <c:v>44331</c:v>
                </c:pt>
                <c:pt idx="1781">
                  <c:v>44332</c:v>
                </c:pt>
                <c:pt idx="1782">
                  <c:v>44333</c:v>
                </c:pt>
                <c:pt idx="1783">
                  <c:v>44334</c:v>
                </c:pt>
                <c:pt idx="1784">
                  <c:v>44335</c:v>
                </c:pt>
                <c:pt idx="1785">
                  <c:v>44336</c:v>
                </c:pt>
                <c:pt idx="1786">
                  <c:v>44337</c:v>
                </c:pt>
                <c:pt idx="1787">
                  <c:v>44338</c:v>
                </c:pt>
                <c:pt idx="1788">
                  <c:v>44339</c:v>
                </c:pt>
                <c:pt idx="1789">
                  <c:v>44340</c:v>
                </c:pt>
                <c:pt idx="1790">
                  <c:v>44341</c:v>
                </c:pt>
                <c:pt idx="1791">
                  <c:v>44342</c:v>
                </c:pt>
                <c:pt idx="1792">
                  <c:v>44343</c:v>
                </c:pt>
                <c:pt idx="1793">
                  <c:v>44344</c:v>
                </c:pt>
                <c:pt idx="1794">
                  <c:v>44345</c:v>
                </c:pt>
                <c:pt idx="1795">
                  <c:v>44346</c:v>
                </c:pt>
                <c:pt idx="1796">
                  <c:v>44347</c:v>
                </c:pt>
                <c:pt idx="1797">
                  <c:v>44348</c:v>
                </c:pt>
                <c:pt idx="1798">
                  <c:v>44349</c:v>
                </c:pt>
                <c:pt idx="1799">
                  <c:v>44350</c:v>
                </c:pt>
                <c:pt idx="1800">
                  <c:v>44351</c:v>
                </c:pt>
                <c:pt idx="1801">
                  <c:v>44352</c:v>
                </c:pt>
                <c:pt idx="1802">
                  <c:v>44353</c:v>
                </c:pt>
                <c:pt idx="1803">
                  <c:v>44354</c:v>
                </c:pt>
                <c:pt idx="1804">
                  <c:v>44355</c:v>
                </c:pt>
                <c:pt idx="1805">
                  <c:v>44356</c:v>
                </c:pt>
                <c:pt idx="1806">
                  <c:v>44357</c:v>
                </c:pt>
                <c:pt idx="1807">
                  <c:v>44358</c:v>
                </c:pt>
                <c:pt idx="1808">
                  <c:v>44359</c:v>
                </c:pt>
                <c:pt idx="1809">
                  <c:v>44360</c:v>
                </c:pt>
                <c:pt idx="1810">
                  <c:v>44361</c:v>
                </c:pt>
                <c:pt idx="1811">
                  <c:v>44362</c:v>
                </c:pt>
                <c:pt idx="1812">
                  <c:v>44363</c:v>
                </c:pt>
                <c:pt idx="1813">
                  <c:v>44364</c:v>
                </c:pt>
                <c:pt idx="1814">
                  <c:v>44365</c:v>
                </c:pt>
                <c:pt idx="1815">
                  <c:v>44366</c:v>
                </c:pt>
                <c:pt idx="1816">
                  <c:v>44367</c:v>
                </c:pt>
                <c:pt idx="1817">
                  <c:v>44368</c:v>
                </c:pt>
                <c:pt idx="1818">
                  <c:v>44369</c:v>
                </c:pt>
                <c:pt idx="1819">
                  <c:v>44370</c:v>
                </c:pt>
                <c:pt idx="1820">
                  <c:v>44371</c:v>
                </c:pt>
                <c:pt idx="1821">
                  <c:v>44372</c:v>
                </c:pt>
                <c:pt idx="1822">
                  <c:v>44373</c:v>
                </c:pt>
                <c:pt idx="1823">
                  <c:v>44374</c:v>
                </c:pt>
                <c:pt idx="1824">
                  <c:v>44375</c:v>
                </c:pt>
                <c:pt idx="1825">
                  <c:v>44376</c:v>
                </c:pt>
                <c:pt idx="1826">
                  <c:v>44377</c:v>
                </c:pt>
                <c:pt idx="1827">
                  <c:v>44378</c:v>
                </c:pt>
                <c:pt idx="1828">
                  <c:v>44379</c:v>
                </c:pt>
                <c:pt idx="1829">
                  <c:v>44380</c:v>
                </c:pt>
                <c:pt idx="1830">
                  <c:v>44381</c:v>
                </c:pt>
                <c:pt idx="1831">
                  <c:v>44382</c:v>
                </c:pt>
                <c:pt idx="1832">
                  <c:v>44383</c:v>
                </c:pt>
                <c:pt idx="1833">
                  <c:v>44384</c:v>
                </c:pt>
                <c:pt idx="1834">
                  <c:v>44385</c:v>
                </c:pt>
                <c:pt idx="1835">
                  <c:v>44386</c:v>
                </c:pt>
                <c:pt idx="1836">
                  <c:v>44387</c:v>
                </c:pt>
                <c:pt idx="1837">
                  <c:v>44388</c:v>
                </c:pt>
                <c:pt idx="1838">
                  <c:v>44389</c:v>
                </c:pt>
                <c:pt idx="1839">
                  <c:v>44390</c:v>
                </c:pt>
                <c:pt idx="1840">
                  <c:v>44391</c:v>
                </c:pt>
                <c:pt idx="1841">
                  <c:v>44392</c:v>
                </c:pt>
                <c:pt idx="1842">
                  <c:v>44393</c:v>
                </c:pt>
                <c:pt idx="1843">
                  <c:v>44394</c:v>
                </c:pt>
                <c:pt idx="1844">
                  <c:v>44395</c:v>
                </c:pt>
                <c:pt idx="1845">
                  <c:v>44396</c:v>
                </c:pt>
                <c:pt idx="1846">
                  <c:v>44397</c:v>
                </c:pt>
                <c:pt idx="1847">
                  <c:v>44398</c:v>
                </c:pt>
                <c:pt idx="1848">
                  <c:v>44399</c:v>
                </c:pt>
                <c:pt idx="1849">
                  <c:v>44400</c:v>
                </c:pt>
                <c:pt idx="1850">
                  <c:v>44401</c:v>
                </c:pt>
                <c:pt idx="1851">
                  <c:v>44402</c:v>
                </c:pt>
                <c:pt idx="1852">
                  <c:v>44403</c:v>
                </c:pt>
                <c:pt idx="1853">
                  <c:v>44404</c:v>
                </c:pt>
                <c:pt idx="1854">
                  <c:v>44405</c:v>
                </c:pt>
                <c:pt idx="1855">
                  <c:v>44406</c:v>
                </c:pt>
                <c:pt idx="1856">
                  <c:v>44407</c:v>
                </c:pt>
                <c:pt idx="1857">
                  <c:v>44408</c:v>
                </c:pt>
                <c:pt idx="1858">
                  <c:v>44409</c:v>
                </c:pt>
                <c:pt idx="1859">
                  <c:v>44410</c:v>
                </c:pt>
                <c:pt idx="1860">
                  <c:v>44411</c:v>
                </c:pt>
                <c:pt idx="1861">
                  <c:v>44412</c:v>
                </c:pt>
                <c:pt idx="1862">
                  <c:v>44413</c:v>
                </c:pt>
                <c:pt idx="1863">
                  <c:v>44414</c:v>
                </c:pt>
                <c:pt idx="1864">
                  <c:v>44415</c:v>
                </c:pt>
                <c:pt idx="1865">
                  <c:v>44416</c:v>
                </c:pt>
                <c:pt idx="1866">
                  <c:v>44417</c:v>
                </c:pt>
                <c:pt idx="1867">
                  <c:v>44418</c:v>
                </c:pt>
                <c:pt idx="1868">
                  <c:v>44419</c:v>
                </c:pt>
                <c:pt idx="1869">
                  <c:v>44420</c:v>
                </c:pt>
                <c:pt idx="1870">
                  <c:v>44421</c:v>
                </c:pt>
                <c:pt idx="1871">
                  <c:v>44422</c:v>
                </c:pt>
                <c:pt idx="1872">
                  <c:v>44423</c:v>
                </c:pt>
                <c:pt idx="1873">
                  <c:v>44424</c:v>
                </c:pt>
                <c:pt idx="1874">
                  <c:v>44425</c:v>
                </c:pt>
                <c:pt idx="1875">
                  <c:v>44426</c:v>
                </c:pt>
                <c:pt idx="1876">
                  <c:v>44427</c:v>
                </c:pt>
                <c:pt idx="1877">
                  <c:v>44428</c:v>
                </c:pt>
                <c:pt idx="1878">
                  <c:v>44429</c:v>
                </c:pt>
                <c:pt idx="1879">
                  <c:v>44430</c:v>
                </c:pt>
                <c:pt idx="1880">
                  <c:v>44431</c:v>
                </c:pt>
                <c:pt idx="1881">
                  <c:v>44432</c:v>
                </c:pt>
                <c:pt idx="1882">
                  <c:v>44433</c:v>
                </c:pt>
                <c:pt idx="1883">
                  <c:v>44434</c:v>
                </c:pt>
                <c:pt idx="1884">
                  <c:v>44435</c:v>
                </c:pt>
                <c:pt idx="1885">
                  <c:v>44436</c:v>
                </c:pt>
                <c:pt idx="1886">
                  <c:v>44437</c:v>
                </c:pt>
                <c:pt idx="1887">
                  <c:v>44438</c:v>
                </c:pt>
                <c:pt idx="1888">
                  <c:v>44439</c:v>
                </c:pt>
                <c:pt idx="1889">
                  <c:v>44440</c:v>
                </c:pt>
                <c:pt idx="1890">
                  <c:v>44441</c:v>
                </c:pt>
                <c:pt idx="1891">
                  <c:v>44442</c:v>
                </c:pt>
                <c:pt idx="1892">
                  <c:v>44443</c:v>
                </c:pt>
                <c:pt idx="1893">
                  <c:v>44444</c:v>
                </c:pt>
                <c:pt idx="1894">
                  <c:v>44445</c:v>
                </c:pt>
                <c:pt idx="1895">
                  <c:v>44446</c:v>
                </c:pt>
                <c:pt idx="1896">
                  <c:v>44447</c:v>
                </c:pt>
                <c:pt idx="1897">
                  <c:v>44448</c:v>
                </c:pt>
                <c:pt idx="1898">
                  <c:v>44449</c:v>
                </c:pt>
                <c:pt idx="1899">
                  <c:v>44450</c:v>
                </c:pt>
                <c:pt idx="1900">
                  <c:v>44451</c:v>
                </c:pt>
                <c:pt idx="1901">
                  <c:v>44452</c:v>
                </c:pt>
                <c:pt idx="1902">
                  <c:v>44453</c:v>
                </c:pt>
                <c:pt idx="1903">
                  <c:v>44454</c:v>
                </c:pt>
                <c:pt idx="1904">
                  <c:v>44455</c:v>
                </c:pt>
                <c:pt idx="1905">
                  <c:v>44456</c:v>
                </c:pt>
                <c:pt idx="1906">
                  <c:v>44457</c:v>
                </c:pt>
                <c:pt idx="1907">
                  <c:v>44458</c:v>
                </c:pt>
                <c:pt idx="1908">
                  <c:v>44459</c:v>
                </c:pt>
                <c:pt idx="1909">
                  <c:v>44460</c:v>
                </c:pt>
                <c:pt idx="1910">
                  <c:v>44461</c:v>
                </c:pt>
                <c:pt idx="1911">
                  <c:v>44462</c:v>
                </c:pt>
                <c:pt idx="1912">
                  <c:v>44463</c:v>
                </c:pt>
                <c:pt idx="1913">
                  <c:v>44464</c:v>
                </c:pt>
                <c:pt idx="1914">
                  <c:v>44465</c:v>
                </c:pt>
                <c:pt idx="1915">
                  <c:v>44466</c:v>
                </c:pt>
                <c:pt idx="1916">
                  <c:v>44467</c:v>
                </c:pt>
                <c:pt idx="1917">
                  <c:v>44468</c:v>
                </c:pt>
                <c:pt idx="1918">
                  <c:v>44469</c:v>
                </c:pt>
                <c:pt idx="1919">
                  <c:v>44470</c:v>
                </c:pt>
                <c:pt idx="1920">
                  <c:v>44471</c:v>
                </c:pt>
                <c:pt idx="1921">
                  <c:v>44472</c:v>
                </c:pt>
                <c:pt idx="1922">
                  <c:v>44473</c:v>
                </c:pt>
                <c:pt idx="1923">
                  <c:v>44474</c:v>
                </c:pt>
                <c:pt idx="1924">
                  <c:v>44475</c:v>
                </c:pt>
                <c:pt idx="1925">
                  <c:v>44476</c:v>
                </c:pt>
                <c:pt idx="1926">
                  <c:v>44477</c:v>
                </c:pt>
                <c:pt idx="1927">
                  <c:v>44478</c:v>
                </c:pt>
                <c:pt idx="1928">
                  <c:v>44479</c:v>
                </c:pt>
                <c:pt idx="1929">
                  <c:v>44480</c:v>
                </c:pt>
                <c:pt idx="1930">
                  <c:v>44481</c:v>
                </c:pt>
                <c:pt idx="1931">
                  <c:v>44482</c:v>
                </c:pt>
                <c:pt idx="1932">
                  <c:v>44483</c:v>
                </c:pt>
                <c:pt idx="1933">
                  <c:v>44484</c:v>
                </c:pt>
                <c:pt idx="1934">
                  <c:v>44485</c:v>
                </c:pt>
                <c:pt idx="1935">
                  <c:v>44486</c:v>
                </c:pt>
                <c:pt idx="1936">
                  <c:v>44487</c:v>
                </c:pt>
                <c:pt idx="1937">
                  <c:v>44488</c:v>
                </c:pt>
                <c:pt idx="1938">
                  <c:v>44489</c:v>
                </c:pt>
                <c:pt idx="1939">
                  <c:v>44490</c:v>
                </c:pt>
                <c:pt idx="1940">
                  <c:v>44491</c:v>
                </c:pt>
                <c:pt idx="1941">
                  <c:v>44492</c:v>
                </c:pt>
                <c:pt idx="1942">
                  <c:v>44493</c:v>
                </c:pt>
                <c:pt idx="1943">
                  <c:v>44494</c:v>
                </c:pt>
                <c:pt idx="1944">
                  <c:v>44495</c:v>
                </c:pt>
                <c:pt idx="1945">
                  <c:v>44496</c:v>
                </c:pt>
                <c:pt idx="1946">
                  <c:v>44497</c:v>
                </c:pt>
                <c:pt idx="1947">
                  <c:v>44498</c:v>
                </c:pt>
                <c:pt idx="1948">
                  <c:v>44499</c:v>
                </c:pt>
                <c:pt idx="1949">
                  <c:v>44500</c:v>
                </c:pt>
                <c:pt idx="1950">
                  <c:v>44501</c:v>
                </c:pt>
                <c:pt idx="1951">
                  <c:v>44502</c:v>
                </c:pt>
                <c:pt idx="1952">
                  <c:v>44503</c:v>
                </c:pt>
                <c:pt idx="1953">
                  <c:v>44504</c:v>
                </c:pt>
                <c:pt idx="1954">
                  <c:v>44505</c:v>
                </c:pt>
                <c:pt idx="1955">
                  <c:v>44506</c:v>
                </c:pt>
                <c:pt idx="1956">
                  <c:v>44507</c:v>
                </c:pt>
                <c:pt idx="1957">
                  <c:v>44508</c:v>
                </c:pt>
                <c:pt idx="1958">
                  <c:v>44509</c:v>
                </c:pt>
                <c:pt idx="1959">
                  <c:v>44510</c:v>
                </c:pt>
                <c:pt idx="1960">
                  <c:v>44511</c:v>
                </c:pt>
                <c:pt idx="1961">
                  <c:v>44512</c:v>
                </c:pt>
                <c:pt idx="1962">
                  <c:v>44513</c:v>
                </c:pt>
                <c:pt idx="1963">
                  <c:v>44514</c:v>
                </c:pt>
                <c:pt idx="1964">
                  <c:v>44515</c:v>
                </c:pt>
                <c:pt idx="1965">
                  <c:v>44516</c:v>
                </c:pt>
                <c:pt idx="1966">
                  <c:v>44517</c:v>
                </c:pt>
                <c:pt idx="1967">
                  <c:v>44518</c:v>
                </c:pt>
                <c:pt idx="1968">
                  <c:v>44519</c:v>
                </c:pt>
                <c:pt idx="1969">
                  <c:v>44520</c:v>
                </c:pt>
                <c:pt idx="1970">
                  <c:v>44521</c:v>
                </c:pt>
                <c:pt idx="1971">
                  <c:v>44522</c:v>
                </c:pt>
                <c:pt idx="1972">
                  <c:v>44523</c:v>
                </c:pt>
                <c:pt idx="1973">
                  <c:v>44524</c:v>
                </c:pt>
                <c:pt idx="1974">
                  <c:v>44525</c:v>
                </c:pt>
                <c:pt idx="1975">
                  <c:v>44526</c:v>
                </c:pt>
                <c:pt idx="1976">
                  <c:v>44527</c:v>
                </c:pt>
                <c:pt idx="1977">
                  <c:v>44528</c:v>
                </c:pt>
                <c:pt idx="1978">
                  <c:v>44529</c:v>
                </c:pt>
                <c:pt idx="1979">
                  <c:v>44530</c:v>
                </c:pt>
                <c:pt idx="1980">
                  <c:v>44531</c:v>
                </c:pt>
                <c:pt idx="1981">
                  <c:v>44532</c:v>
                </c:pt>
                <c:pt idx="1982">
                  <c:v>44533</c:v>
                </c:pt>
                <c:pt idx="1983">
                  <c:v>44534</c:v>
                </c:pt>
                <c:pt idx="1984">
                  <c:v>44535</c:v>
                </c:pt>
                <c:pt idx="1985">
                  <c:v>44536</c:v>
                </c:pt>
                <c:pt idx="1986">
                  <c:v>44537</c:v>
                </c:pt>
                <c:pt idx="1987">
                  <c:v>44538</c:v>
                </c:pt>
                <c:pt idx="1988">
                  <c:v>44539</c:v>
                </c:pt>
                <c:pt idx="1989">
                  <c:v>44540</c:v>
                </c:pt>
                <c:pt idx="1990">
                  <c:v>44541</c:v>
                </c:pt>
                <c:pt idx="1991">
                  <c:v>44542</c:v>
                </c:pt>
                <c:pt idx="1992">
                  <c:v>44543</c:v>
                </c:pt>
                <c:pt idx="1993">
                  <c:v>44544</c:v>
                </c:pt>
                <c:pt idx="1994">
                  <c:v>44545</c:v>
                </c:pt>
                <c:pt idx="1995">
                  <c:v>44546</c:v>
                </c:pt>
                <c:pt idx="1996">
                  <c:v>44547</c:v>
                </c:pt>
                <c:pt idx="1997">
                  <c:v>44548</c:v>
                </c:pt>
                <c:pt idx="1998">
                  <c:v>44549</c:v>
                </c:pt>
                <c:pt idx="1999">
                  <c:v>44550</c:v>
                </c:pt>
                <c:pt idx="2000">
                  <c:v>44551</c:v>
                </c:pt>
                <c:pt idx="2001">
                  <c:v>44552</c:v>
                </c:pt>
                <c:pt idx="2002">
                  <c:v>44553</c:v>
                </c:pt>
                <c:pt idx="2003">
                  <c:v>44554</c:v>
                </c:pt>
                <c:pt idx="2004">
                  <c:v>44555</c:v>
                </c:pt>
                <c:pt idx="2005">
                  <c:v>44556</c:v>
                </c:pt>
                <c:pt idx="2006">
                  <c:v>44557</c:v>
                </c:pt>
                <c:pt idx="2007">
                  <c:v>44558</c:v>
                </c:pt>
                <c:pt idx="2008">
                  <c:v>44559</c:v>
                </c:pt>
                <c:pt idx="2009">
                  <c:v>44560</c:v>
                </c:pt>
                <c:pt idx="2010">
                  <c:v>44561</c:v>
                </c:pt>
                <c:pt idx="2011">
                  <c:v>44562</c:v>
                </c:pt>
                <c:pt idx="2012">
                  <c:v>44563</c:v>
                </c:pt>
                <c:pt idx="2013">
                  <c:v>44564</c:v>
                </c:pt>
                <c:pt idx="2014">
                  <c:v>44565</c:v>
                </c:pt>
                <c:pt idx="2015">
                  <c:v>44566</c:v>
                </c:pt>
                <c:pt idx="2016">
                  <c:v>44567</c:v>
                </c:pt>
                <c:pt idx="2017">
                  <c:v>44568</c:v>
                </c:pt>
                <c:pt idx="2018">
                  <c:v>44569</c:v>
                </c:pt>
                <c:pt idx="2019">
                  <c:v>44570</c:v>
                </c:pt>
                <c:pt idx="2020">
                  <c:v>44571</c:v>
                </c:pt>
                <c:pt idx="2021">
                  <c:v>44572</c:v>
                </c:pt>
                <c:pt idx="2022">
                  <c:v>44573</c:v>
                </c:pt>
                <c:pt idx="2023">
                  <c:v>44574</c:v>
                </c:pt>
                <c:pt idx="2024">
                  <c:v>44575</c:v>
                </c:pt>
                <c:pt idx="2025">
                  <c:v>44576</c:v>
                </c:pt>
                <c:pt idx="2026">
                  <c:v>44577</c:v>
                </c:pt>
                <c:pt idx="2027">
                  <c:v>44578</c:v>
                </c:pt>
                <c:pt idx="2028">
                  <c:v>44579</c:v>
                </c:pt>
                <c:pt idx="2029">
                  <c:v>44580</c:v>
                </c:pt>
                <c:pt idx="2030">
                  <c:v>44581</c:v>
                </c:pt>
                <c:pt idx="2031">
                  <c:v>44582</c:v>
                </c:pt>
                <c:pt idx="2032">
                  <c:v>44583</c:v>
                </c:pt>
                <c:pt idx="2033">
                  <c:v>44584</c:v>
                </c:pt>
                <c:pt idx="2034">
                  <c:v>44585</c:v>
                </c:pt>
                <c:pt idx="2035">
                  <c:v>44586</c:v>
                </c:pt>
                <c:pt idx="2036">
                  <c:v>44587</c:v>
                </c:pt>
                <c:pt idx="2037">
                  <c:v>44588</c:v>
                </c:pt>
                <c:pt idx="2038">
                  <c:v>44589</c:v>
                </c:pt>
                <c:pt idx="2039">
                  <c:v>44590</c:v>
                </c:pt>
                <c:pt idx="2040">
                  <c:v>44591</c:v>
                </c:pt>
                <c:pt idx="2041">
                  <c:v>44592</c:v>
                </c:pt>
                <c:pt idx="2042">
                  <c:v>44593</c:v>
                </c:pt>
                <c:pt idx="2043">
                  <c:v>44594</c:v>
                </c:pt>
                <c:pt idx="2044">
                  <c:v>44595</c:v>
                </c:pt>
                <c:pt idx="2045">
                  <c:v>44596</c:v>
                </c:pt>
                <c:pt idx="2046">
                  <c:v>44597</c:v>
                </c:pt>
                <c:pt idx="2047">
                  <c:v>44598</c:v>
                </c:pt>
                <c:pt idx="2048">
                  <c:v>44599</c:v>
                </c:pt>
                <c:pt idx="2049">
                  <c:v>44600</c:v>
                </c:pt>
                <c:pt idx="2050">
                  <c:v>44601</c:v>
                </c:pt>
                <c:pt idx="2051">
                  <c:v>44602</c:v>
                </c:pt>
                <c:pt idx="2052">
                  <c:v>44603</c:v>
                </c:pt>
                <c:pt idx="2053">
                  <c:v>44604</c:v>
                </c:pt>
                <c:pt idx="2054">
                  <c:v>44605</c:v>
                </c:pt>
                <c:pt idx="2055">
                  <c:v>44606</c:v>
                </c:pt>
                <c:pt idx="2056">
                  <c:v>44607</c:v>
                </c:pt>
                <c:pt idx="2057">
                  <c:v>44608</c:v>
                </c:pt>
                <c:pt idx="2058">
                  <c:v>44609</c:v>
                </c:pt>
                <c:pt idx="2059">
                  <c:v>44610</c:v>
                </c:pt>
                <c:pt idx="2060">
                  <c:v>44611</c:v>
                </c:pt>
                <c:pt idx="2061">
                  <c:v>44612</c:v>
                </c:pt>
                <c:pt idx="2062">
                  <c:v>44613</c:v>
                </c:pt>
                <c:pt idx="2063">
                  <c:v>44614</c:v>
                </c:pt>
                <c:pt idx="2064">
                  <c:v>44615</c:v>
                </c:pt>
                <c:pt idx="2065">
                  <c:v>44616</c:v>
                </c:pt>
                <c:pt idx="2066">
                  <c:v>44617</c:v>
                </c:pt>
                <c:pt idx="2067">
                  <c:v>44618</c:v>
                </c:pt>
                <c:pt idx="2068">
                  <c:v>44619</c:v>
                </c:pt>
                <c:pt idx="2069">
                  <c:v>44620</c:v>
                </c:pt>
                <c:pt idx="2070">
                  <c:v>44621</c:v>
                </c:pt>
                <c:pt idx="2071">
                  <c:v>44622</c:v>
                </c:pt>
                <c:pt idx="2072">
                  <c:v>44623</c:v>
                </c:pt>
                <c:pt idx="2073">
                  <c:v>44624</c:v>
                </c:pt>
                <c:pt idx="2074">
                  <c:v>44625</c:v>
                </c:pt>
                <c:pt idx="2075">
                  <c:v>44626</c:v>
                </c:pt>
                <c:pt idx="2076">
                  <c:v>44627</c:v>
                </c:pt>
                <c:pt idx="2077">
                  <c:v>44628</c:v>
                </c:pt>
                <c:pt idx="2078">
                  <c:v>44629</c:v>
                </c:pt>
                <c:pt idx="2079">
                  <c:v>44630</c:v>
                </c:pt>
                <c:pt idx="2080">
                  <c:v>44631</c:v>
                </c:pt>
                <c:pt idx="2081">
                  <c:v>44632</c:v>
                </c:pt>
                <c:pt idx="2082">
                  <c:v>44633</c:v>
                </c:pt>
                <c:pt idx="2083">
                  <c:v>44634</c:v>
                </c:pt>
                <c:pt idx="2084">
                  <c:v>44635</c:v>
                </c:pt>
                <c:pt idx="2085">
                  <c:v>44636</c:v>
                </c:pt>
                <c:pt idx="2086">
                  <c:v>44637</c:v>
                </c:pt>
                <c:pt idx="2087">
                  <c:v>44638</c:v>
                </c:pt>
                <c:pt idx="2088">
                  <c:v>44639</c:v>
                </c:pt>
                <c:pt idx="2089">
                  <c:v>44640</c:v>
                </c:pt>
                <c:pt idx="2090">
                  <c:v>44641</c:v>
                </c:pt>
                <c:pt idx="2091">
                  <c:v>44642</c:v>
                </c:pt>
                <c:pt idx="2092">
                  <c:v>44643</c:v>
                </c:pt>
                <c:pt idx="2093">
                  <c:v>44644</c:v>
                </c:pt>
                <c:pt idx="2094">
                  <c:v>44645</c:v>
                </c:pt>
                <c:pt idx="2095">
                  <c:v>44646</c:v>
                </c:pt>
                <c:pt idx="2096">
                  <c:v>44647</c:v>
                </c:pt>
                <c:pt idx="2097">
                  <c:v>44648</c:v>
                </c:pt>
                <c:pt idx="2098">
                  <c:v>44649</c:v>
                </c:pt>
                <c:pt idx="2099">
                  <c:v>44650</c:v>
                </c:pt>
                <c:pt idx="2100">
                  <c:v>44651</c:v>
                </c:pt>
                <c:pt idx="2101">
                  <c:v>44652</c:v>
                </c:pt>
                <c:pt idx="2102">
                  <c:v>44653</c:v>
                </c:pt>
                <c:pt idx="2103">
                  <c:v>44654</c:v>
                </c:pt>
                <c:pt idx="2104">
                  <c:v>44655</c:v>
                </c:pt>
                <c:pt idx="2105">
                  <c:v>44656</c:v>
                </c:pt>
                <c:pt idx="2106">
                  <c:v>44657</c:v>
                </c:pt>
                <c:pt idx="2107">
                  <c:v>44658</c:v>
                </c:pt>
                <c:pt idx="2108">
                  <c:v>44659</c:v>
                </c:pt>
                <c:pt idx="2109">
                  <c:v>44660</c:v>
                </c:pt>
                <c:pt idx="2110">
                  <c:v>44661</c:v>
                </c:pt>
                <c:pt idx="2111">
                  <c:v>44662</c:v>
                </c:pt>
                <c:pt idx="2112">
                  <c:v>44663</c:v>
                </c:pt>
                <c:pt idx="2113">
                  <c:v>44664</c:v>
                </c:pt>
                <c:pt idx="2114">
                  <c:v>44665</c:v>
                </c:pt>
                <c:pt idx="2115">
                  <c:v>44666</c:v>
                </c:pt>
                <c:pt idx="2116">
                  <c:v>44667</c:v>
                </c:pt>
                <c:pt idx="2117">
                  <c:v>44668</c:v>
                </c:pt>
                <c:pt idx="2118">
                  <c:v>44669</c:v>
                </c:pt>
                <c:pt idx="2119">
                  <c:v>44670</c:v>
                </c:pt>
                <c:pt idx="2120">
                  <c:v>44671</c:v>
                </c:pt>
                <c:pt idx="2121">
                  <c:v>44672</c:v>
                </c:pt>
                <c:pt idx="2122">
                  <c:v>44673</c:v>
                </c:pt>
                <c:pt idx="2123">
                  <c:v>44674</c:v>
                </c:pt>
                <c:pt idx="2124">
                  <c:v>44675</c:v>
                </c:pt>
                <c:pt idx="2125">
                  <c:v>44676</c:v>
                </c:pt>
                <c:pt idx="2126">
                  <c:v>44677</c:v>
                </c:pt>
                <c:pt idx="2127">
                  <c:v>44678</c:v>
                </c:pt>
                <c:pt idx="2128">
                  <c:v>44679</c:v>
                </c:pt>
                <c:pt idx="2129">
                  <c:v>44680</c:v>
                </c:pt>
                <c:pt idx="2130">
                  <c:v>44681</c:v>
                </c:pt>
                <c:pt idx="2131">
                  <c:v>44682</c:v>
                </c:pt>
              </c:numCache>
            </c:numRef>
          </c:cat>
          <c:val>
            <c:numRef>
              <c:f>Worksheet!$L$548:$L$2766</c:f>
              <c:numCache>
                <c:formatCode>General</c:formatCode>
                <c:ptCount val="2219"/>
                <c:pt idx="101">
                  <c:v>200</c:v>
                </c:pt>
                <c:pt idx="102">
                  <c:v>200</c:v>
                </c:pt>
                <c:pt idx="103">
                  <c:v>200</c:v>
                </c:pt>
                <c:pt idx="104">
                  <c:v>200</c:v>
                </c:pt>
                <c:pt idx="105">
                  <c:v>200</c:v>
                </c:pt>
                <c:pt idx="106">
                  <c:v>200</c:v>
                </c:pt>
                <c:pt idx="107">
                  <c:v>200</c:v>
                </c:pt>
                <c:pt idx="108">
                  <c:v>200</c:v>
                </c:pt>
                <c:pt idx="109">
                  <c:v>200</c:v>
                </c:pt>
                <c:pt idx="110">
                  <c:v>200</c:v>
                </c:pt>
                <c:pt idx="111">
                  <c:v>200</c:v>
                </c:pt>
                <c:pt idx="112">
                  <c:v>200</c:v>
                </c:pt>
                <c:pt idx="113">
                  <c:v>200</c:v>
                </c:pt>
                <c:pt idx="114">
                  <c:v>200</c:v>
                </c:pt>
                <c:pt idx="115">
                  <c:v>200</c:v>
                </c:pt>
                <c:pt idx="116">
                  <c:v>200</c:v>
                </c:pt>
                <c:pt idx="117">
                  <c:v>200</c:v>
                </c:pt>
                <c:pt idx="118">
                  <c:v>200</c:v>
                </c:pt>
                <c:pt idx="119">
                  <c:v>200</c:v>
                </c:pt>
                <c:pt idx="120">
                  <c:v>200</c:v>
                </c:pt>
                <c:pt idx="121">
                  <c:v>200</c:v>
                </c:pt>
                <c:pt idx="122">
                  <c:v>200</c:v>
                </c:pt>
                <c:pt idx="123">
                  <c:v>200</c:v>
                </c:pt>
                <c:pt idx="124">
                  <c:v>200</c:v>
                </c:pt>
                <c:pt idx="125">
                  <c:v>200</c:v>
                </c:pt>
                <c:pt idx="126">
                  <c:v>200</c:v>
                </c:pt>
                <c:pt idx="127">
                  <c:v>200</c:v>
                </c:pt>
                <c:pt idx="128">
                  <c:v>200</c:v>
                </c:pt>
                <c:pt idx="129">
                  <c:v>200</c:v>
                </c:pt>
                <c:pt idx="130">
                  <c:v>200</c:v>
                </c:pt>
                <c:pt idx="131">
                  <c:v>200</c:v>
                </c:pt>
                <c:pt idx="132">
                  <c:v>200</c:v>
                </c:pt>
                <c:pt idx="133">
                  <c:v>200</c:v>
                </c:pt>
                <c:pt idx="134">
                  <c:v>200</c:v>
                </c:pt>
                <c:pt idx="135">
                  <c:v>200</c:v>
                </c:pt>
                <c:pt idx="136">
                  <c:v>200</c:v>
                </c:pt>
                <c:pt idx="137">
                  <c:v>200</c:v>
                </c:pt>
                <c:pt idx="138">
                  <c:v>200</c:v>
                </c:pt>
                <c:pt idx="139">
                  <c:v>200</c:v>
                </c:pt>
                <c:pt idx="140">
                  <c:v>200</c:v>
                </c:pt>
                <c:pt idx="141">
                  <c:v>200</c:v>
                </c:pt>
                <c:pt idx="142">
                  <c:v>200</c:v>
                </c:pt>
                <c:pt idx="143">
                  <c:v>200</c:v>
                </c:pt>
                <c:pt idx="144">
                  <c:v>200</c:v>
                </c:pt>
                <c:pt idx="145">
                  <c:v>200</c:v>
                </c:pt>
                <c:pt idx="146">
                  <c:v>200</c:v>
                </c:pt>
                <c:pt idx="147">
                  <c:v>200</c:v>
                </c:pt>
                <c:pt idx="148">
                  <c:v>200</c:v>
                </c:pt>
                <c:pt idx="149">
                  <c:v>200</c:v>
                </c:pt>
                <c:pt idx="150">
                  <c:v>200</c:v>
                </c:pt>
                <c:pt idx="151">
                  <c:v>200</c:v>
                </c:pt>
                <c:pt idx="152">
                  <c:v>200</c:v>
                </c:pt>
                <c:pt idx="153">
                  <c:v>200</c:v>
                </c:pt>
                <c:pt idx="154">
                  <c:v>200</c:v>
                </c:pt>
                <c:pt idx="155">
                  <c:v>200</c:v>
                </c:pt>
                <c:pt idx="156">
                  <c:v>200</c:v>
                </c:pt>
                <c:pt idx="157">
                  <c:v>200</c:v>
                </c:pt>
                <c:pt idx="158">
                  <c:v>200</c:v>
                </c:pt>
                <c:pt idx="159">
                  <c:v>200</c:v>
                </c:pt>
                <c:pt idx="160">
                  <c:v>200</c:v>
                </c:pt>
                <c:pt idx="161">
                  <c:v>200</c:v>
                </c:pt>
                <c:pt idx="162">
                  <c:v>200</c:v>
                </c:pt>
                <c:pt idx="163">
                  <c:v>200</c:v>
                </c:pt>
                <c:pt idx="164">
                  <c:v>200</c:v>
                </c:pt>
                <c:pt idx="165">
                  <c:v>200</c:v>
                </c:pt>
                <c:pt idx="166">
                  <c:v>200</c:v>
                </c:pt>
                <c:pt idx="167">
                  <c:v>200</c:v>
                </c:pt>
                <c:pt idx="168">
                  <c:v>200</c:v>
                </c:pt>
                <c:pt idx="169">
                  <c:v>200</c:v>
                </c:pt>
                <c:pt idx="170">
                  <c:v>200</c:v>
                </c:pt>
                <c:pt idx="171">
                  <c:v>200</c:v>
                </c:pt>
                <c:pt idx="172">
                  <c:v>200</c:v>
                </c:pt>
                <c:pt idx="173">
                  <c:v>200</c:v>
                </c:pt>
                <c:pt idx="174">
                  <c:v>200</c:v>
                </c:pt>
                <c:pt idx="175">
                  <c:v>200</c:v>
                </c:pt>
                <c:pt idx="176">
                  <c:v>200</c:v>
                </c:pt>
                <c:pt idx="177">
                  <c:v>200</c:v>
                </c:pt>
                <c:pt idx="178">
                  <c:v>200</c:v>
                </c:pt>
                <c:pt idx="179">
                  <c:v>200</c:v>
                </c:pt>
                <c:pt idx="180">
                  <c:v>200</c:v>
                </c:pt>
                <c:pt idx="181">
                  <c:v>200</c:v>
                </c:pt>
                <c:pt idx="182">
                  <c:v>200</c:v>
                </c:pt>
                <c:pt idx="183">
                  <c:v>200</c:v>
                </c:pt>
                <c:pt idx="184">
                  <c:v>200</c:v>
                </c:pt>
                <c:pt idx="185">
                  <c:v>200</c:v>
                </c:pt>
                <c:pt idx="186">
                  <c:v>200</c:v>
                </c:pt>
                <c:pt idx="187">
                  <c:v>200</c:v>
                </c:pt>
                <c:pt idx="188">
                  <c:v>200</c:v>
                </c:pt>
                <c:pt idx="189">
                  <c:v>200</c:v>
                </c:pt>
                <c:pt idx="190">
                  <c:v>200</c:v>
                </c:pt>
                <c:pt idx="191">
                  <c:v>200</c:v>
                </c:pt>
                <c:pt idx="1340">
                  <c:v>200</c:v>
                </c:pt>
                <c:pt idx="1341">
                  <c:v>200</c:v>
                </c:pt>
                <c:pt idx="1342">
                  <c:v>200</c:v>
                </c:pt>
                <c:pt idx="1343">
                  <c:v>200</c:v>
                </c:pt>
                <c:pt idx="1344">
                  <c:v>200</c:v>
                </c:pt>
                <c:pt idx="1345">
                  <c:v>200</c:v>
                </c:pt>
                <c:pt idx="1346">
                  <c:v>200</c:v>
                </c:pt>
                <c:pt idx="1347">
                  <c:v>200</c:v>
                </c:pt>
                <c:pt idx="1348">
                  <c:v>200</c:v>
                </c:pt>
                <c:pt idx="1349">
                  <c:v>200</c:v>
                </c:pt>
                <c:pt idx="1350">
                  <c:v>200</c:v>
                </c:pt>
                <c:pt idx="1351">
                  <c:v>200</c:v>
                </c:pt>
                <c:pt idx="1352">
                  <c:v>200</c:v>
                </c:pt>
                <c:pt idx="1353">
                  <c:v>200</c:v>
                </c:pt>
                <c:pt idx="1354">
                  <c:v>200</c:v>
                </c:pt>
                <c:pt idx="1355">
                  <c:v>200</c:v>
                </c:pt>
                <c:pt idx="1356">
                  <c:v>200</c:v>
                </c:pt>
                <c:pt idx="1357">
                  <c:v>200</c:v>
                </c:pt>
                <c:pt idx="1358">
                  <c:v>200</c:v>
                </c:pt>
                <c:pt idx="1359">
                  <c:v>200</c:v>
                </c:pt>
                <c:pt idx="1360">
                  <c:v>200</c:v>
                </c:pt>
                <c:pt idx="1361">
                  <c:v>200</c:v>
                </c:pt>
                <c:pt idx="1362">
                  <c:v>200</c:v>
                </c:pt>
                <c:pt idx="1363">
                  <c:v>200</c:v>
                </c:pt>
                <c:pt idx="1364">
                  <c:v>200</c:v>
                </c:pt>
                <c:pt idx="1365">
                  <c:v>200</c:v>
                </c:pt>
                <c:pt idx="1366">
                  <c:v>200</c:v>
                </c:pt>
                <c:pt idx="1367">
                  <c:v>200</c:v>
                </c:pt>
                <c:pt idx="1368">
                  <c:v>200</c:v>
                </c:pt>
                <c:pt idx="1369">
                  <c:v>200</c:v>
                </c:pt>
                <c:pt idx="1370">
                  <c:v>200</c:v>
                </c:pt>
                <c:pt idx="1371">
                  <c:v>200</c:v>
                </c:pt>
                <c:pt idx="1372">
                  <c:v>200</c:v>
                </c:pt>
                <c:pt idx="1373">
                  <c:v>200</c:v>
                </c:pt>
                <c:pt idx="1374">
                  <c:v>200</c:v>
                </c:pt>
                <c:pt idx="1375">
                  <c:v>200</c:v>
                </c:pt>
                <c:pt idx="1376">
                  <c:v>200</c:v>
                </c:pt>
                <c:pt idx="1377">
                  <c:v>200</c:v>
                </c:pt>
                <c:pt idx="1378">
                  <c:v>200</c:v>
                </c:pt>
                <c:pt idx="1379">
                  <c:v>200</c:v>
                </c:pt>
                <c:pt idx="1380">
                  <c:v>200</c:v>
                </c:pt>
                <c:pt idx="1381">
                  <c:v>200</c:v>
                </c:pt>
                <c:pt idx="1382">
                  <c:v>200</c:v>
                </c:pt>
                <c:pt idx="1383">
                  <c:v>200</c:v>
                </c:pt>
                <c:pt idx="1384">
                  <c:v>200</c:v>
                </c:pt>
                <c:pt idx="1385">
                  <c:v>200</c:v>
                </c:pt>
                <c:pt idx="1386">
                  <c:v>200</c:v>
                </c:pt>
                <c:pt idx="1387">
                  <c:v>200</c:v>
                </c:pt>
                <c:pt idx="1388">
                  <c:v>200</c:v>
                </c:pt>
                <c:pt idx="1389">
                  <c:v>200</c:v>
                </c:pt>
                <c:pt idx="1390">
                  <c:v>200</c:v>
                </c:pt>
                <c:pt idx="1391">
                  <c:v>200</c:v>
                </c:pt>
                <c:pt idx="1392">
                  <c:v>200</c:v>
                </c:pt>
                <c:pt idx="1393">
                  <c:v>200</c:v>
                </c:pt>
                <c:pt idx="1394">
                  <c:v>200</c:v>
                </c:pt>
                <c:pt idx="1395">
                  <c:v>200</c:v>
                </c:pt>
                <c:pt idx="1396">
                  <c:v>200</c:v>
                </c:pt>
                <c:pt idx="1397">
                  <c:v>200</c:v>
                </c:pt>
                <c:pt idx="1398">
                  <c:v>200</c:v>
                </c:pt>
                <c:pt idx="1399">
                  <c:v>200</c:v>
                </c:pt>
                <c:pt idx="1400">
                  <c:v>200</c:v>
                </c:pt>
                <c:pt idx="1401">
                  <c:v>200</c:v>
                </c:pt>
                <c:pt idx="1402">
                  <c:v>200</c:v>
                </c:pt>
                <c:pt idx="1403">
                  <c:v>200</c:v>
                </c:pt>
                <c:pt idx="1404">
                  <c:v>200</c:v>
                </c:pt>
                <c:pt idx="1405">
                  <c:v>200</c:v>
                </c:pt>
                <c:pt idx="1406">
                  <c:v>200</c:v>
                </c:pt>
                <c:pt idx="1407">
                  <c:v>200</c:v>
                </c:pt>
                <c:pt idx="1408">
                  <c:v>200</c:v>
                </c:pt>
                <c:pt idx="1409">
                  <c:v>200</c:v>
                </c:pt>
                <c:pt idx="1410">
                  <c:v>200</c:v>
                </c:pt>
                <c:pt idx="1411">
                  <c:v>200</c:v>
                </c:pt>
                <c:pt idx="1412">
                  <c:v>200</c:v>
                </c:pt>
                <c:pt idx="1413">
                  <c:v>200</c:v>
                </c:pt>
                <c:pt idx="1414">
                  <c:v>200</c:v>
                </c:pt>
                <c:pt idx="1415">
                  <c:v>200</c:v>
                </c:pt>
                <c:pt idx="1416">
                  <c:v>200</c:v>
                </c:pt>
                <c:pt idx="2026">
                  <c:v>200</c:v>
                </c:pt>
                <c:pt idx="2027">
                  <c:v>200</c:v>
                </c:pt>
                <c:pt idx="2028">
                  <c:v>200</c:v>
                </c:pt>
                <c:pt idx="2029">
                  <c:v>200</c:v>
                </c:pt>
                <c:pt idx="2030">
                  <c:v>200</c:v>
                </c:pt>
                <c:pt idx="2031">
                  <c:v>200</c:v>
                </c:pt>
                <c:pt idx="2032">
                  <c:v>200</c:v>
                </c:pt>
                <c:pt idx="2033">
                  <c:v>200</c:v>
                </c:pt>
                <c:pt idx="2034">
                  <c:v>200</c:v>
                </c:pt>
                <c:pt idx="2035">
                  <c:v>200</c:v>
                </c:pt>
                <c:pt idx="2036">
                  <c:v>200</c:v>
                </c:pt>
                <c:pt idx="2037">
                  <c:v>200</c:v>
                </c:pt>
                <c:pt idx="2038">
                  <c:v>200</c:v>
                </c:pt>
                <c:pt idx="2039">
                  <c:v>200</c:v>
                </c:pt>
                <c:pt idx="2040">
                  <c:v>200</c:v>
                </c:pt>
                <c:pt idx="2041">
                  <c:v>200</c:v>
                </c:pt>
                <c:pt idx="2042">
                  <c:v>200</c:v>
                </c:pt>
                <c:pt idx="2043">
                  <c:v>200</c:v>
                </c:pt>
                <c:pt idx="2044">
                  <c:v>200</c:v>
                </c:pt>
                <c:pt idx="2045">
                  <c:v>200</c:v>
                </c:pt>
                <c:pt idx="2046">
                  <c:v>200</c:v>
                </c:pt>
                <c:pt idx="2047">
                  <c:v>200</c:v>
                </c:pt>
                <c:pt idx="2048">
                  <c:v>200</c:v>
                </c:pt>
                <c:pt idx="2049">
                  <c:v>200</c:v>
                </c:pt>
                <c:pt idx="2050">
                  <c:v>200</c:v>
                </c:pt>
                <c:pt idx="2051">
                  <c:v>200</c:v>
                </c:pt>
                <c:pt idx="2052">
                  <c:v>200</c:v>
                </c:pt>
                <c:pt idx="2053">
                  <c:v>200</c:v>
                </c:pt>
                <c:pt idx="2054">
                  <c:v>200</c:v>
                </c:pt>
                <c:pt idx="2055">
                  <c:v>200</c:v>
                </c:pt>
                <c:pt idx="2056">
                  <c:v>200</c:v>
                </c:pt>
                <c:pt idx="2057">
                  <c:v>200</c:v>
                </c:pt>
                <c:pt idx="2058">
                  <c:v>200</c:v>
                </c:pt>
                <c:pt idx="2059">
                  <c:v>200</c:v>
                </c:pt>
                <c:pt idx="2060">
                  <c:v>200</c:v>
                </c:pt>
                <c:pt idx="2061">
                  <c:v>200</c:v>
                </c:pt>
                <c:pt idx="2062">
                  <c:v>200</c:v>
                </c:pt>
                <c:pt idx="2063">
                  <c:v>200</c:v>
                </c:pt>
                <c:pt idx="2064">
                  <c:v>200</c:v>
                </c:pt>
                <c:pt idx="2065">
                  <c:v>200</c:v>
                </c:pt>
                <c:pt idx="2066">
                  <c:v>200</c:v>
                </c:pt>
                <c:pt idx="2067">
                  <c:v>200</c:v>
                </c:pt>
                <c:pt idx="2068">
                  <c:v>200</c:v>
                </c:pt>
                <c:pt idx="2069">
                  <c:v>200</c:v>
                </c:pt>
                <c:pt idx="2070">
                  <c:v>200</c:v>
                </c:pt>
                <c:pt idx="2071">
                  <c:v>200</c:v>
                </c:pt>
                <c:pt idx="2072">
                  <c:v>200</c:v>
                </c:pt>
                <c:pt idx="2073">
                  <c:v>200</c:v>
                </c:pt>
                <c:pt idx="2074">
                  <c:v>200</c:v>
                </c:pt>
                <c:pt idx="2075">
                  <c:v>200</c:v>
                </c:pt>
                <c:pt idx="2076">
                  <c:v>200</c:v>
                </c:pt>
                <c:pt idx="2077">
                  <c:v>200</c:v>
                </c:pt>
                <c:pt idx="2078">
                  <c:v>200</c:v>
                </c:pt>
                <c:pt idx="2079">
                  <c:v>200</c:v>
                </c:pt>
                <c:pt idx="2080">
                  <c:v>200</c:v>
                </c:pt>
                <c:pt idx="2081">
                  <c:v>200</c:v>
                </c:pt>
                <c:pt idx="2082">
                  <c:v>200</c:v>
                </c:pt>
                <c:pt idx="2083">
                  <c:v>200</c:v>
                </c:pt>
                <c:pt idx="2084">
                  <c:v>200</c:v>
                </c:pt>
                <c:pt idx="2085">
                  <c:v>200</c:v>
                </c:pt>
                <c:pt idx="2086">
                  <c:v>200</c:v>
                </c:pt>
                <c:pt idx="2087">
                  <c:v>200</c:v>
                </c:pt>
                <c:pt idx="2088">
                  <c:v>200</c:v>
                </c:pt>
                <c:pt idx="2089">
                  <c:v>200</c:v>
                </c:pt>
                <c:pt idx="2090">
                  <c:v>200</c:v>
                </c:pt>
                <c:pt idx="2091">
                  <c:v>200</c:v>
                </c:pt>
                <c:pt idx="2092">
                  <c:v>200</c:v>
                </c:pt>
                <c:pt idx="2093">
                  <c:v>200</c:v>
                </c:pt>
                <c:pt idx="2094">
                  <c:v>200</c:v>
                </c:pt>
                <c:pt idx="2095">
                  <c:v>200</c:v>
                </c:pt>
                <c:pt idx="2096">
                  <c:v>200</c:v>
                </c:pt>
                <c:pt idx="2097">
                  <c:v>200</c:v>
                </c:pt>
                <c:pt idx="2098">
                  <c:v>200</c:v>
                </c:pt>
                <c:pt idx="2099">
                  <c:v>200</c:v>
                </c:pt>
                <c:pt idx="2100">
                  <c:v>200</c:v>
                </c:pt>
                <c:pt idx="2101">
                  <c:v>200</c:v>
                </c:pt>
                <c:pt idx="2102">
                  <c:v>200</c:v>
                </c:pt>
                <c:pt idx="2103">
                  <c:v>200</c:v>
                </c:pt>
                <c:pt idx="2104">
                  <c:v>200</c:v>
                </c:pt>
                <c:pt idx="2105">
                  <c:v>200</c:v>
                </c:pt>
                <c:pt idx="2106">
                  <c:v>200</c:v>
                </c:pt>
                <c:pt idx="2107">
                  <c:v>200</c:v>
                </c:pt>
                <c:pt idx="2108">
                  <c:v>200</c:v>
                </c:pt>
                <c:pt idx="2109">
                  <c:v>200</c:v>
                </c:pt>
                <c:pt idx="2110">
                  <c:v>200</c:v>
                </c:pt>
                <c:pt idx="2111">
                  <c:v>200</c:v>
                </c:pt>
                <c:pt idx="2112">
                  <c:v>200</c:v>
                </c:pt>
                <c:pt idx="2113">
                  <c:v>200</c:v>
                </c:pt>
                <c:pt idx="2114">
                  <c:v>200</c:v>
                </c:pt>
                <c:pt idx="2115">
                  <c:v>200</c:v>
                </c:pt>
                <c:pt idx="2116">
                  <c:v>200</c:v>
                </c:pt>
                <c:pt idx="2117">
                  <c:v>200</c:v>
                </c:pt>
                <c:pt idx="2118">
                  <c:v>200</c:v>
                </c:pt>
                <c:pt idx="2119">
                  <c:v>200</c:v>
                </c:pt>
                <c:pt idx="2120">
                  <c:v>200</c:v>
                </c:pt>
                <c:pt idx="2121">
                  <c:v>200</c:v>
                </c:pt>
                <c:pt idx="2122">
                  <c:v>200</c:v>
                </c:pt>
                <c:pt idx="2123">
                  <c:v>200</c:v>
                </c:pt>
                <c:pt idx="2124">
                  <c:v>200</c:v>
                </c:pt>
                <c:pt idx="2125">
                  <c:v>200</c:v>
                </c:pt>
                <c:pt idx="2126">
                  <c:v>200</c:v>
                </c:pt>
                <c:pt idx="2127">
                  <c:v>200</c:v>
                </c:pt>
                <c:pt idx="2128">
                  <c:v>200</c:v>
                </c:pt>
                <c:pt idx="2129">
                  <c:v>200</c:v>
                </c:pt>
                <c:pt idx="2130">
                  <c:v>200</c:v>
                </c:pt>
                <c:pt idx="2131">
                  <c:v>200</c:v>
                </c:pt>
                <c:pt idx="2132">
                  <c:v>200</c:v>
                </c:pt>
                <c:pt idx="2133">
                  <c:v>200</c:v>
                </c:pt>
                <c:pt idx="2134">
                  <c:v>200</c:v>
                </c:pt>
                <c:pt idx="2135">
                  <c:v>200</c:v>
                </c:pt>
                <c:pt idx="2136">
                  <c:v>200</c:v>
                </c:pt>
                <c:pt idx="2137">
                  <c:v>200</c:v>
                </c:pt>
                <c:pt idx="2138">
                  <c:v>200</c:v>
                </c:pt>
                <c:pt idx="2139">
                  <c:v>200</c:v>
                </c:pt>
                <c:pt idx="2140">
                  <c:v>200</c:v>
                </c:pt>
                <c:pt idx="2141">
                  <c:v>200</c:v>
                </c:pt>
                <c:pt idx="2142">
                  <c:v>200</c:v>
                </c:pt>
                <c:pt idx="2143">
                  <c:v>200</c:v>
                </c:pt>
                <c:pt idx="2144">
                  <c:v>200</c:v>
                </c:pt>
                <c:pt idx="2145">
                  <c:v>200</c:v>
                </c:pt>
                <c:pt idx="2146">
                  <c:v>200</c:v>
                </c:pt>
                <c:pt idx="2147">
                  <c:v>200</c:v>
                </c:pt>
                <c:pt idx="2148">
                  <c:v>200</c:v>
                </c:pt>
                <c:pt idx="2149">
                  <c:v>200</c:v>
                </c:pt>
                <c:pt idx="2150">
                  <c:v>200</c:v>
                </c:pt>
                <c:pt idx="2151">
                  <c:v>200</c:v>
                </c:pt>
                <c:pt idx="2152">
                  <c:v>200</c:v>
                </c:pt>
                <c:pt idx="2153">
                  <c:v>200</c:v>
                </c:pt>
                <c:pt idx="2154">
                  <c:v>200</c:v>
                </c:pt>
                <c:pt idx="2155">
                  <c:v>200</c:v>
                </c:pt>
                <c:pt idx="2156">
                  <c:v>200</c:v>
                </c:pt>
                <c:pt idx="2157">
                  <c:v>200</c:v>
                </c:pt>
                <c:pt idx="2158">
                  <c:v>200</c:v>
                </c:pt>
                <c:pt idx="2166">
                  <c:v>200</c:v>
                </c:pt>
                <c:pt idx="2167">
                  <c:v>200</c:v>
                </c:pt>
                <c:pt idx="2168">
                  <c:v>200</c:v>
                </c:pt>
                <c:pt idx="2169">
                  <c:v>200</c:v>
                </c:pt>
                <c:pt idx="2170">
                  <c:v>200</c:v>
                </c:pt>
                <c:pt idx="2171">
                  <c:v>200</c:v>
                </c:pt>
                <c:pt idx="2172">
                  <c:v>200</c:v>
                </c:pt>
                <c:pt idx="2173">
                  <c:v>200</c:v>
                </c:pt>
                <c:pt idx="2174">
                  <c:v>200</c:v>
                </c:pt>
                <c:pt idx="2175">
                  <c:v>200</c:v>
                </c:pt>
                <c:pt idx="2176">
                  <c:v>200</c:v>
                </c:pt>
                <c:pt idx="2177">
                  <c:v>200</c:v>
                </c:pt>
                <c:pt idx="2178">
                  <c:v>200</c:v>
                </c:pt>
                <c:pt idx="2179">
                  <c:v>200</c:v>
                </c:pt>
                <c:pt idx="2180">
                  <c:v>200</c:v>
                </c:pt>
                <c:pt idx="2181">
                  <c:v>200</c:v>
                </c:pt>
                <c:pt idx="2182">
                  <c:v>200</c:v>
                </c:pt>
                <c:pt idx="2183">
                  <c:v>200</c:v>
                </c:pt>
                <c:pt idx="2184">
                  <c:v>200</c:v>
                </c:pt>
                <c:pt idx="2185">
                  <c:v>200</c:v>
                </c:pt>
                <c:pt idx="2186">
                  <c:v>200</c:v>
                </c:pt>
                <c:pt idx="2187">
                  <c:v>200</c:v>
                </c:pt>
                <c:pt idx="2188">
                  <c:v>200</c:v>
                </c:pt>
                <c:pt idx="2189">
                  <c:v>200</c:v>
                </c:pt>
                <c:pt idx="2190">
                  <c:v>200</c:v>
                </c:pt>
                <c:pt idx="2191">
                  <c:v>200</c:v>
                </c:pt>
                <c:pt idx="2192">
                  <c:v>200</c:v>
                </c:pt>
                <c:pt idx="2193">
                  <c:v>200</c:v>
                </c:pt>
                <c:pt idx="2194">
                  <c:v>200</c:v>
                </c:pt>
                <c:pt idx="2195">
                  <c:v>200</c:v>
                </c:pt>
                <c:pt idx="2196">
                  <c:v>200</c:v>
                </c:pt>
                <c:pt idx="2197">
                  <c:v>200</c:v>
                </c:pt>
                <c:pt idx="2198">
                  <c:v>200</c:v>
                </c:pt>
                <c:pt idx="2199">
                  <c:v>200</c:v>
                </c:pt>
                <c:pt idx="2200">
                  <c:v>200</c:v>
                </c:pt>
                <c:pt idx="2208">
                  <c:v>200</c:v>
                </c:pt>
                <c:pt idx="2209">
                  <c:v>200</c:v>
                </c:pt>
                <c:pt idx="2210">
                  <c:v>200</c:v>
                </c:pt>
                <c:pt idx="2211">
                  <c:v>200</c:v>
                </c:pt>
                <c:pt idx="2212">
                  <c:v>200</c:v>
                </c:pt>
                <c:pt idx="2213">
                  <c:v>200</c:v>
                </c:pt>
                <c:pt idx="2214">
                  <c:v>200</c:v>
                </c:pt>
                <c:pt idx="2215">
                  <c:v>200</c:v>
                </c:pt>
                <c:pt idx="2216">
                  <c:v>200</c:v>
                </c:pt>
                <c:pt idx="2217">
                  <c:v>200</c:v>
                </c:pt>
              </c:numCache>
            </c:numRef>
          </c:val>
          <c:extLst>
            <c:ext xmlns:c16="http://schemas.microsoft.com/office/drawing/2014/chart" uri="{C3380CC4-5D6E-409C-BE32-E72D297353CC}">
              <c16:uniqueId val="{00000000-2426-48E9-8101-09FB0CB81E2D}"/>
            </c:ext>
          </c:extLst>
        </c:ser>
        <c:ser>
          <c:idx val="3"/>
          <c:order val="1"/>
          <c:tx>
            <c:strRef>
              <c:f>Worksheet!$M$1</c:f>
              <c:strCache>
                <c:ptCount val="1"/>
                <c:pt idx="0">
                  <c:v>Sustained Inflows</c:v>
                </c:pt>
              </c:strCache>
            </c:strRef>
          </c:tx>
          <c:spPr>
            <a:solidFill>
              <a:srgbClr val="658D1B">
                <a:alpha val="25000"/>
              </a:srgbClr>
            </a:solidFill>
            <a:ln>
              <a:noFill/>
            </a:ln>
            <a:effectLst/>
          </c:spPr>
          <c:invertIfNegative val="0"/>
          <c:cat>
            <c:numRef>
              <c:f>Worksheet!$I$548:$I$2679</c:f>
              <c:numCache>
                <c:formatCode>m/d/yyyy</c:formatCode>
                <c:ptCount val="2132"/>
                <c:pt idx="0">
                  <c:v>42551</c:v>
                </c:pt>
                <c:pt idx="1">
                  <c:v>42552</c:v>
                </c:pt>
                <c:pt idx="2">
                  <c:v>42553</c:v>
                </c:pt>
                <c:pt idx="3">
                  <c:v>42554</c:v>
                </c:pt>
                <c:pt idx="4">
                  <c:v>42555</c:v>
                </c:pt>
                <c:pt idx="5">
                  <c:v>42556</c:v>
                </c:pt>
                <c:pt idx="6">
                  <c:v>42557</c:v>
                </c:pt>
                <c:pt idx="7">
                  <c:v>42558</c:v>
                </c:pt>
                <c:pt idx="8">
                  <c:v>42559</c:v>
                </c:pt>
                <c:pt idx="9">
                  <c:v>42560</c:v>
                </c:pt>
                <c:pt idx="10">
                  <c:v>42561</c:v>
                </c:pt>
                <c:pt idx="11">
                  <c:v>42562</c:v>
                </c:pt>
                <c:pt idx="12">
                  <c:v>42563</c:v>
                </c:pt>
                <c:pt idx="13">
                  <c:v>42564</c:v>
                </c:pt>
                <c:pt idx="14">
                  <c:v>42565</c:v>
                </c:pt>
                <c:pt idx="15">
                  <c:v>42566</c:v>
                </c:pt>
                <c:pt idx="16">
                  <c:v>42567</c:v>
                </c:pt>
                <c:pt idx="17">
                  <c:v>42568</c:v>
                </c:pt>
                <c:pt idx="18">
                  <c:v>42569</c:v>
                </c:pt>
                <c:pt idx="19">
                  <c:v>42570</c:v>
                </c:pt>
                <c:pt idx="20">
                  <c:v>42571</c:v>
                </c:pt>
                <c:pt idx="21">
                  <c:v>42572</c:v>
                </c:pt>
                <c:pt idx="22">
                  <c:v>42573</c:v>
                </c:pt>
                <c:pt idx="23">
                  <c:v>42574</c:v>
                </c:pt>
                <c:pt idx="24">
                  <c:v>42575</c:v>
                </c:pt>
                <c:pt idx="25">
                  <c:v>42576</c:v>
                </c:pt>
                <c:pt idx="26">
                  <c:v>42577</c:v>
                </c:pt>
                <c:pt idx="27">
                  <c:v>42578</c:v>
                </c:pt>
                <c:pt idx="28">
                  <c:v>42579</c:v>
                </c:pt>
                <c:pt idx="29">
                  <c:v>42580</c:v>
                </c:pt>
                <c:pt idx="30">
                  <c:v>42581</c:v>
                </c:pt>
                <c:pt idx="31">
                  <c:v>42582</c:v>
                </c:pt>
                <c:pt idx="32">
                  <c:v>42583</c:v>
                </c:pt>
                <c:pt idx="33">
                  <c:v>42584</c:v>
                </c:pt>
                <c:pt idx="34">
                  <c:v>42585</c:v>
                </c:pt>
                <c:pt idx="35">
                  <c:v>42586</c:v>
                </c:pt>
                <c:pt idx="36">
                  <c:v>42587</c:v>
                </c:pt>
                <c:pt idx="37">
                  <c:v>42588</c:v>
                </c:pt>
                <c:pt idx="38">
                  <c:v>42589</c:v>
                </c:pt>
                <c:pt idx="39">
                  <c:v>42590</c:v>
                </c:pt>
                <c:pt idx="40">
                  <c:v>42591</c:v>
                </c:pt>
                <c:pt idx="41">
                  <c:v>42592</c:v>
                </c:pt>
                <c:pt idx="42">
                  <c:v>42593</c:v>
                </c:pt>
                <c:pt idx="43">
                  <c:v>42594</c:v>
                </c:pt>
                <c:pt idx="44">
                  <c:v>42595</c:v>
                </c:pt>
                <c:pt idx="45">
                  <c:v>42596</c:v>
                </c:pt>
                <c:pt idx="46">
                  <c:v>42597</c:v>
                </c:pt>
                <c:pt idx="47">
                  <c:v>42598</c:v>
                </c:pt>
                <c:pt idx="48">
                  <c:v>42599</c:v>
                </c:pt>
                <c:pt idx="49">
                  <c:v>42600</c:v>
                </c:pt>
                <c:pt idx="50">
                  <c:v>42601</c:v>
                </c:pt>
                <c:pt idx="51">
                  <c:v>42602</c:v>
                </c:pt>
                <c:pt idx="52">
                  <c:v>42603</c:v>
                </c:pt>
                <c:pt idx="53">
                  <c:v>42604</c:v>
                </c:pt>
                <c:pt idx="54">
                  <c:v>42605</c:v>
                </c:pt>
                <c:pt idx="55">
                  <c:v>42606</c:v>
                </c:pt>
                <c:pt idx="56">
                  <c:v>42607</c:v>
                </c:pt>
                <c:pt idx="57">
                  <c:v>42608</c:v>
                </c:pt>
                <c:pt idx="58">
                  <c:v>42609</c:v>
                </c:pt>
                <c:pt idx="59">
                  <c:v>42610</c:v>
                </c:pt>
                <c:pt idx="60">
                  <c:v>42611</c:v>
                </c:pt>
                <c:pt idx="61">
                  <c:v>42612</c:v>
                </c:pt>
                <c:pt idx="62">
                  <c:v>42613</c:v>
                </c:pt>
                <c:pt idx="63">
                  <c:v>42614</c:v>
                </c:pt>
                <c:pt idx="64">
                  <c:v>42615</c:v>
                </c:pt>
                <c:pt idx="65">
                  <c:v>42616</c:v>
                </c:pt>
                <c:pt idx="66">
                  <c:v>42617</c:v>
                </c:pt>
                <c:pt idx="67">
                  <c:v>42618</c:v>
                </c:pt>
                <c:pt idx="68">
                  <c:v>42619</c:v>
                </c:pt>
                <c:pt idx="69">
                  <c:v>42620</c:v>
                </c:pt>
                <c:pt idx="70">
                  <c:v>42621</c:v>
                </c:pt>
                <c:pt idx="71">
                  <c:v>42622</c:v>
                </c:pt>
                <c:pt idx="72">
                  <c:v>42623</c:v>
                </c:pt>
                <c:pt idx="73">
                  <c:v>42624</c:v>
                </c:pt>
                <c:pt idx="74">
                  <c:v>42625</c:v>
                </c:pt>
                <c:pt idx="75">
                  <c:v>42626</c:v>
                </c:pt>
                <c:pt idx="76">
                  <c:v>42627</c:v>
                </c:pt>
                <c:pt idx="77">
                  <c:v>42628</c:v>
                </c:pt>
                <c:pt idx="78">
                  <c:v>42629</c:v>
                </c:pt>
                <c:pt idx="79">
                  <c:v>42630</c:v>
                </c:pt>
                <c:pt idx="80">
                  <c:v>42631</c:v>
                </c:pt>
                <c:pt idx="81">
                  <c:v>42632</c:v>
                </c:pt>
                <c:pt idx="82">
                  <c:v>42633</c:v>
                </c:pt>
                <c:pt idx="83">
                  <c:v>42634</c:v>
                </c:pt>
                <c:pt idx="84">
                  <c:v>42635</c:v>
                </c:pt>
                <c:pt idx="85">
                  <c:v>42636</c:v>
                </c:pt>
                <c:pt idx="86">
                  <c:v>42637</c:v>
                </c:pt>
                <c:pt idx="87">
                  <c:v>42638</c:v>
                </c:pt>
                <c:pt idx="88">
                  <c:v>42639</c:v>
                </c:pt>
                <c:pt idx="89">
                  <c:v>42640</c:v>
                </c:pt>
                <c:pt idx="90">
                  <c:v>42641</c:v>
                </c:pt>
                <c:pt idx="91">
                  <c:v>42642</c:v>
                </c:pt>
                <c:pt idx="92">
                  <c:v>42643</c:v>
                </c:pt>
                <c:pt idx="93">
                  <c:v>42644</c:v>
                </c:pt>
                <c:pt idx="94">
                  <c:v>42645</c:v>
                </c:pt>
                <c:pt idx="95">
                  <c:v>42646</c:v>
                </c:pt>
                <c:pt idx="96">
                  <c:v>42647</c:v>
                </c:pt>
                <c:pt idx="97">
                  <c:v>42648</c:v>
                </c:pt>
                <c:pt idx="98">
                  <c:v>42649</c:v>
                </c:pt>
                <c:pt idx="99">
                  <c:v>42650</c:v>
                </c:pt>
                <c:pt idx="100">
                  <c:v>42651</c:v>
                </c:pt>
                <c:pt idx="101">
                  <c:v>42652</c:v>
                </c:pt>
                <c:pt idx="102">
                  <c:v>42653</c:v>
                </c:pt>
                <c:pt idx="103">
                  <c:v>42654</c:v>
                </c:pt>
                <c:pt idx="104">
                  <c:v>42655</c:v>
                </c:pt>
                <c:pt idx="105">
                  <c:v>42656</c:v>
                </c:pt>
                <c:pt idx="106">
                  <c:v>42657</c:v>
                </c:pt>
                <c:pt idx="107">
                  <c:v>42658</c:v>
                </c:pt>
                <c:pt idx="108">
                  <c:v>42659</c:v>
                </c:pt>
                <c:pt idx="109">
                  <c:v>42660</c:v>
                </c:pt>
                <c:pt idx="110">
                  <c:v>42661</c:v>
                </c:pt>
                <c:pt idx="111">
                  <c:v>42662</c:v>
                </c:pt>
                <c:pt idx="112">
                  <c:v>42663</c:v>
                </c:pt>
                <c:pt idx="113">
                  <c:v>42664</c:v>
                </c:pt>
                <c:pt idx="114">
                  <c:v>42665</c:v>
                </c:pt>
                <c:pt idx="115">
                  <c:v>42666</c:v>
                </c:pt>
                <c:pt idx="116">
                  <c:v>42667</c:v>
                </c:pt>
                <c:pt idx="117">
                  <c:v>42668</c:v>
                </c:pt>
                <c:pt idx="118">
                  <c:v>42669</c:v>
                </c:pt>
                <c:pt idx="119">
                  <c:v>42670</c:v>
                </c:pt>
                <c:pt idx="120">
                  <c:v>42671</c:v>
                </c:pt>
                <c:pt idx="121">
                  <c:v>42672</c:v>
                </c:pt>
                <c:pt idx="122">
                  <c:v>42673</c:v>
                </c:pt>
                <c:pt idx="123">
                  <c:v>42674</c:v>
                </c:pt>
                <c:pt idx="124">
                  <c:v>42675</c:v>
                </c:pt>
                <c:pt idx="125">
                  <c:v>42676</c:v>
                </c:pt>
                <c:pt idx="126">
                  <c:v>42677</c:v>
                </c:pt>
                <c:pt idx="127">
                  <c:v>42678</c:v>
                </c:pt>
                <c:pt idx="128">
                  <c:v>42679</c:v>
                </c:pt>
                <c:pt idx="129">
                  <c:v>42680</c:v>
                </c:pt>
                <c:pt idx="130">
                  <c:v>42681</c:v>
                </c:pt>
                <c:pt idx="131">
                  <c:v>42682</c:v>
                </c:pt>
                <c:pt idx="132">
                  <c:v>42683</c:v>
                </c:pt>
                <c:pt idx="133">
                  <c:v>42684</c:v>
                </c:pt>
                <c:pt idx="134">
                  <c:v>42685</c:v>
                </c:pt>
                <c:pt idx="135">
                  <c:v>42686</c:v>
                </c:pt>
                <c:pt idx="136">
                  <c:v>42687</c:v>
                </c:pt>
                <c:pt idx="137">
                  <c:v>42688</c:v>
                </c:pt>
                <c:pt idx="138">
                  <c:v>42689</c:v>
                </c:pt>
                <c:pt idx="139">
                  <c:v>42690</c:v>
                </c:pt>
                <c:pt idx="140">
                  <c:v>42691</c:v>
                </c:pt>
                <c:pt idx="141">
                  <c:v>42692</c:v>
                </c:pt>
                <c:pt idx="142">
                  <c:v>42693</c:v>
                </c:pt>
                <c:pt idx="143">
                  <c:v>42694</c:v>
                </c:pt>
                <c:pt idx="144">
                  <c:v>42695</c:v>
                </c:pt>
                <c:pt idx="145">
                  <c:v>42696</c:v>
                </c:pt>
                <c:pt idx="146">
                  <c:v>42697</c:v>
                </c:pt>
                <c:pt idx="147">
                  <c:v>42698</c:v>
                </c:pt>
                <c:pt idx="148">
                  <c:v>42699</c:v>
                </c:pt>
                <c:pt idx="149">
                  <c:v>42700</c:v>
                </c:pt>
                <c:pt idx="150">
                  <c:v>42701</c:v>
                </c:pt>
                <c:pt idx="151">
                  <c:v>42702</c:v>
                </c:pt>
                <c:pt idx="152">
                  <c:v>42703</c:v>
                </c:pt>
                <c:pt idx="153">
                  <c:v>42704</c:v>
                </c:pt>
                <c:pt idx="154">
                  <c:v>42705</c:v>
                </c:pt>
                <c:pt idx="155">
                  <c:v>42706</c:v>
                </c:pt>
                <c:pt idx="156">
                  <c:v>42707</c:v>
                </c:pt>
                <c:pt idx="157">
                  <c:v>42708</c:v>
                </c:pt>
                <c:pt idx="158">
                  <c:v>42709</c:v>
                </c:pt>
                <c:pt idx="159">
                  <c:v>42710</c:v>
                </c:pt>
                <c:pt idx="160">
                  <c:v>42711</c:v>
                </c:pt>
                <c:pt idx="161">
                  <c:v>42712</c:v>
                </c:pt>
                <c:pt idx="162">
                  <c:v>42713</c:v>
                </c:pt>
                <c:pt idx="163">
                  <c:v>42714</c:v>
                </c:pt>
                <c:pt idx="164">
                  <c:v>42715</c:v>
                </c:pt>
                <c:pt idx="165">
                  <c:v>42716</c:v>
                </c:pt>
                <c:pt idx="166">
                  <c:v>42717</c:v>
                </c:pt>
                <c:pt idx="167">
                  <c:v>42718</c:v>
                </c:pt>
                <c:pt idx="168">
                  <c:v>42719</c:v>
                </c:pt>
                <c:pt idx="169">
                  <c:v>42720</c:v>
                </c:pt>
                <c:pt idx="170">
                  <c:v>42721</c:v>
                </c:pt>
                <c:pt idx="171">
                  <c:v>42722</c:v>
                </c:pt>
                <c:pt idx="172">
                  <c:v>42723</c:v>
                </c:pt>
                <c:pt idx="173">
                  <c:v>42724</c:v>
                </c:pt>
                <c:pt idx="174">
                  <c:v>42725</c:v>
                </c:pt>
                <c:pt idx="175">
                  <c:v>42726</c:v>
                </c:pt>
                <c:pt idx="176">
                  <c:v>42727</c:v>
                </c:pt>
                <c:pt idx="177">
                  <c:v>42728</c:v>
                </c:pt>
                <c:pt idx="178">
                  <c:v>42729</c:v>
                </c:pt>
                <c:pt idx="179">
                  <c:v>42730</c:v>
                </c:pt>
                <c:pt idx="180">
                  <c:v>42731</c:v>
                </c:pt>
                <c:pt idx="181">
                  <c:v>42732</c:v>
                </c:pt>
                <c:pt idx="182">
                  <c:v>42733</c:v>
                </c:pt>
                <c:pt idx="183">
                  <c:v>42734</c:v>
                </c:pt>
                <c:pt idx="184">
                  <c:v>42735</c:v>
                </c:pt>
                <c:pt idx="185">
                  <c:v>42736</c:v>
                </c:pt>
                <c:pt idx="186">
                  <c:v>42737</c:v>
                </c:pt>
                <c:pt idx="187">
                  <c:v>42738</c:v>
                </c:pt>
                <c:pt idx="188">
                  <c:v>42739</c:v>
                </c:pt>
                <c:pt idx="189">
                  <c:v>42740</c:v>
                </c:pt>
                <c:pt idx="190">
                  <c:v>42741</c:v>
                </c:pt>
                <c:pt idx="191">
                  <c:v>42742</c:v>
                </c:pt>
                <c:pt idx="192">
                  <c:v>42743</c:v>
                </c:pt>
                <c:pt idx="193">
                  <c:v>42744</c:v>
                </c:pt>
                <c:pt idx="194">
                  <c:v>42745</c:v>
                </c:pt>
                <c:pt idx="195">
                  <c:v>42746</c:v>
                </c:pt>
                <c:pt idx="196">
                  <c:v>42747</c:v>
                </c:pt>
                <c:pt idx="197">
                  <c:v>42748</c:v>
                </c:pt>
                <c:pt idx="198">
                  <c:v>42749</c:v>
                </c:pt>
                <c:pt idx="199">
                  <c:v>42750</c:v>
                </c:pt>
                <c:pt idx="200">
                  <c:v>42751</c:v>
                </c:pt>
                <c:pt idx="201">
                  <c:v>42752</c:v>
                </c:pt>
                <c:pt idx="202">
                  <c:v>42753</c:v>
                </c:pt>
                <c:pt idx="203">
                  <c:v>42754</c:v>
                </c:pt>
                <c:pt idx="204">
                  <c:v>42755</c:v>
                </c:pt>
                <c:pt idx="205">
                  <c:v>42756</c:v>
                </c:pt>
                <c:pt idx="206">
                  <c:v>42757</c:v>
                </c:pt>
                <c:pt idx="207">
                  <c:v>42758</c:v>
                </c:pt>
                <c:pt idx="208">
                  <c:v>42759</c:v>
                </c:pt>
                <c:pt idx="209">
                  <c:v>42760</c:v>
                </c:pt>
                <c:pt idx="210">
                  <c:v>42761</c:v>
                </c:pt>
                <c:pt idx="211">
                  <c:v>42762</c:v>
                </c:pt>
                <c:pt idx="212">
                  <c:v>42763</c:v>
                </c:pt>
                <c:pt idx="213">
                  <c:v>42764</c:v>
                </c:pt>
                <c:pt idx="214">
                  <c:v>42765</c:v>
                </c:pt>
                <c:pt idx="215">
                  <c:v>42766</c:v>
                </c:pt>
                <c:pt idx="216">
                  <c:v>42767</c:v>
                </c:pt>
                <c:pt idx="217">
                  <c:v>42768</c:v>
                </c:pt>
                <c:pt idx="218">
                  <c:v>42769</c:v>
                </c:pt>
                <c:pt idx="219">
                  <c:v>42770</c:v>
                </c:pt>
                <c:pt idx="220">
                  <c:v>42771</c:v>
                </c:pt>
                <c:pt idx="221">
                  <c:v>42772</c:v>
                </c:pt>
                <c:pt idx="222">
                  <c:v>42773</c:v>
                </c:pt>
                <c:pt idx="223">
                  <c:v>42774</c:v>
                </c:pt>
                <c:pt idx="224">
                  <c:v>42775</c:v>
                </c:pt>
                <c:pt idx="225">
                  <c:v>42776</c:v>
                </c:pt>
                <c:pt idx="226">
                  <c:v>42777</c:v>
                </c:pt>
                <c:pt idx="227">
                  <c:v>42778</c:v>
                </c:pt>
                <c:pt idx="228">
                  <c:v>42779</c:v>
                </c:pt>
                <c:pt idx="229">
                  <c:v>42780</c:v>
                </c:pt>
                <c:pt idx="230">
                  <c:v>42781</c:v>
                </c:pt>
                <c:pt idx="231">
                  <c:v>42782</c:v>
                </c:pt>
                <c:pt idx="232">
                  <c:v>42783</c:v>
                </c:pt>
                <c:pt idx="233">
                  <c:v>42784</c:v>
                </c:pt>
                <c:pt idx="234">
                  <c:v>42785</c:v>
                </c:pt>
                <c:pt idx="235">
                  <c:v>42786</c:v>
                </c:pt>
                <c:pt idx="236">
                  <c:v>42787</c:v>
                </c:pt>
                <c:pt idx="237">
                  <c:v>42788</c:v>
                </c:pt>
                <c:pt idx="238">
                  <c:v>42789</c:v>
                </c:pt>
                <c:pt idx="239">
                  <c:v>42790</c:v>
                </c:pt>
                <c:pt idx="240">
                  <c:v>42791</c:v>
                </c:pt>
                <c:pt idx="241">
                  <c:v>42792</c:v>
                </c:pt>
                <c:pt idx="242">
                  <c:v>42793</c:v>
                </c:pt>
                <c:pt idx="243">
                  <c:v>42794</c:v>
                </c:pt>
                <c:pt idx="244">
                  <c:v>42795</c:v>
                </c:pt>
                <c:pt idx="245">
                  <c:v>42796</c:v>
                </c:pt>
                <c:pt idx="246">
                  <c:v>42797</c:v>
                </c:pt>
                <c:pt idx="247">
                  <c:v>42798</c:v>
                </c:pt>
                <c:pt idx="248">
                  <c:v>42799</c:v>
                </c:pt>
                <c:pt idx="249">
                  <c:v>42800</c:v>
                </c:pt>
                <c:pt idx="250">
                  <c:v>42801</c:v>
                </c:pt>
                <c:pt idx="251">
                  <c:v>42802</c:v>
                </c:pt>
                <c:pt idx="252">
                  <c:v>42803</c:v>
                </c:pt>
                <c:pt idx="253">
                  <c:v>42804</c:v>
                </c:pt>
                <c:pt idx="254">
                  <c:v>42805</c:v>
                </c:pt>
                <c:pt idx="255">
                  <c:v>42806</c:v>
                </c:pt>
                <c:pt idx="256">
                  <c:v>42807</c:v>
                </c:pt>
                <c:pt idx="257">
                  <c:v>42808</c:v>
                </c:pt>
                <c:pt idx="258">
                  <c:v>42809</c:v>
                </c:pt>
                <c:pt idx="259">
                  <c:v>42810</c:v>
                </c:pt>
                <c:pt idx="260">
                  <c:v>42811</c:v>
                </c:pt>
                <c:pt idx="261">
                  <c:v>42812</c:v>
                </c:pt>
                <c:pt idx="262">
                  <c:v>42813</c:v>
                </c:pt>
                <c:pt idx="263">
                  <c:v>42814</c:v>
                </c:pt>
                <c:pt idx="264">
                  <c:v>42815</c:v>
                </c:pt>
                <c:pt idx="265">
                  <c:v>42816</c:v>
                </c:pt>
                <c:pt idx="266">
                  <c:v>42817</c:v>
                </c:pt>
                <c:pt idx="267">
                  <c:v>42818</c:v>
                </c:pt>
                <c:pt idx="268">
                  <c:v>42819</c:v>
                </c:pt>
                <c:pt idx="269">
                  <c:v>42820</c:v>
                </c:pt>
                <c:pt idx="270">
                  <c:v>42821</c:v>
                </c:pt>
                <c:pt idx="271">
                  <c:v>42822</c:v>
                </c:pt>
                <c:pt idx="272">
                  <c:v>42823</c:v>
                </c:pt>
                <c:pt idx="273">
                  <c:v>42824</c:v>
                </c:pt>
                <c:pt idx="274">
                  <c:v>42825</c:v>
                </c:pt>
                <c:pt idx="275">
                  <c:v>42826</c:v>
                </c:pt>
                <c:pt idx="276">
                  <c:v>42827</c:v>
                </c:pt>
                <c:pt idx="277">
                  <c:v>42828</c:v>
                </c:pt>
                <c:pt idx="278">
                  <c:v>42829</c:v>
                </c:pt>
                <c:pt idx="279">
                  <c:v>42830</c:v>
                </c:pt>
                <c:pt idx="280">
                  <c:v>42831</c:v>
                </c:pt>
                <c:pt idx="281">
                  <c:v>42832</c:v>
                </c:pt>
                <c:pt idx="282">
                  <c:v>42833</c:v>
                </c:pt>
                <c:pt idx="283">
                  <c:v>42834</c:v>
                </c:pt>
                <c:pt idx="284">
                  <c:v>42835</c:v>
                </c:pt>
                <c:pt idx="285">
                  <c:v>42836</c:v>
                </c:pt>
                <c:pt idx="286">
                  <c:v>42837</c:v>
                </c:pt>
                <c:pt idx="287">
                  <c:v>42838</c:v>
                </c:pt>
                <c:pt idx="288">
                  <c:v>42839</c:v>
                </c:pt>
                <c:pt idx="289">
                  <c:v>42840</c:v>
                </c:pt>
                <c:pt idx="290">
                  <c:v>42841</c:v>
                </c:pt>
                <c:pt idx="291">
                  <c:v>42842</c:v>
                </c:pt>
                <c:pt idx="292">
                  <c:v>42843</c:v>
                </c:pt>
                <c:pt idx="293">
                  <c:v>42844</c:v>
                </c:pt>
                <c:pt idx="294">
                  <c:v>42845</c:v>
                </c:pt>
                <c:pt idx="295">
                  <c:v>42846</c:v>
                </c:pt>
                <c:pt idx="296">
                  <c:v>42847</c:v>
                </c:pt>
                <c:pt idx="297">
                  <c:v>42848</c:v>
                </c:pt>
                <c:pt idx="298">
                  <c:v>42849</c:v>
                </c:pt>
                <c:pt idx="299">
                  <c:v>42850</c:v>
                </c:pt>
                <c:pt idx="300">
                  <c:v>42851</c:v>
                </c:pt>
                <c:pt idx="301">
                  <c:v>42852</c:v>
                </c:pt>
                <c:pt idx="302">
                  <c:v>42853</c:v>
                </c:pt>
                <c:pt idx="303">
                  <c:v>42854</c:v>
                </c:pt>
                <c:pt idx="304">
                  <c:v>42855</c:v>
                </c:pt>
                <c:pt idx="305">
                  <c:v>42856</c:v>
                </c:pt>
                <c:pt idx="306">
                  <c:v>42857</c:v>
                </c:pt>
                <c:pt idx="307">
                  <c:v>42858</c:v>
                </c:pt>
                <c:pt idx="308">
                  <c:v>42859</c:v>
                </c:pt>
                <c:pt idx="309">
                  <c:v>42860</c:v>
                </c:pt>
                <c:pt idx="310">
                  <c:v>42861</c:v>
                </c:pt>
                <c:pt idx="311">
                  <c:v>42862</c:v>
                </c:pt>
                <c:pt idx="312">
                  <c:v>42863</c:v>
                </c:pt>
                <c:pt idx="313">
                  <c:v>42864</c:v>
                </c:pt>
                <c:pt idx="314">
                  <c:v>42865</c:v>
                </c:pt>
                <c:pt idx="315">
                  <c:v>42866</c:v>
                </c:pt>
                <c:pt idx="316">
                  <c:v>42867</c:v>
                </c:pt>
                <c:pt idx="317">
                  <c:v>42868</c:v>
                </c:pt>
                <c:pt idx="318">
                  <c:v>42869</c:v>
                </c:pt>
                <c:pt idx="319">
                  <c:v>42870</c:v>
                </c:pt>
                <c:pt idx="320">
                  <c:v>42871</c:v>
                </c:pt>
                <c:pt idx="321">
                  <c:v>42872</c:v>
                </c:pt>
                <c:pt idx="322">
                  <c:v>42873</c:v>
                </c:pt>
                <c:pt idx="323">
                  <c:v>42874</c:v>
                </c:pt>
                <c:pt idx="324">
                  <c:v>42875</c:v>
                </c:pt>
                <c:pt idx="325">
                  <c:v>42876</c:v>
                </c:pt>
                <c:pt idx="326">
                  <c:v>42877</c:v>
                </c:pt>
                <c:pt idx="327">
                  <c:v>42878</c:v>
                </c:pt>
                <c:pt idx="328">
                  <c:v>42879</c:v>
                </c:pt>
                <c:pt idx="329">
                  <c:v>42880</c:v>
                </c:pt>
                <c:pt idx="330">
                  <c:v>42881</c:v>
                </c:pt>
                <c:pt idx="331">
                  <c:v>42882</c:v>
                </c:pt>
                <c:pt idx="332">
                  <c:v>42883</c:v>
                </c:pt>
                <c:pt idx="333">
                  <c:v>42884</c:v>
                </c:pt>
                <c:pt idx="334">
                  <c:v>42885</c:v>
                </c:pt>
                <c:pt idx="335">
                  <c:v>42886</c:v>
                </c:pt>
                <c:pt idx="336">
                  <c:v>42887</c:v>
                </c:pt>
                <c:pt idx="337">
                  <c:v>42888</c:v>
                </c:pt>
                <c:pt idx="338">
                  <c:v>42889</c:v>
                </c:pt>
                <c:pt idx="339">
                  <c:v>42890</c:v>
                </c:pt>
                <c:pt idx="340">
                  <c:v>42891</c:v>
                </c:pt>
                <c:pt idx="341">
                  <c:v>42892</c:v>
                </c:pt>
                <c:pt idx="342">
                  <c:v>42893</c:v>
                </c:pt>
                <c:pt idx="343">
                  <c:v>42894</c:v>
                </c:pt>
                <c:pt idx="344">
                  <c:v>42895</c:v>
                </c:pt>
                <c:pt idx="345">
                  <c:v>42896</c:v>
                </c:pt>
                <c:pt idx="346">
                  <c:v>42897</c:v>
                </c:pt>
                <c:pt idx="347">
                  <c:v>42898</c:v>
                </c:pt>
                <c:pt idx="348">
                  <c:v>42899</c:v>
                </c:pt>
                <c:pt idx="349">
                  <c:v>42900</c:v>
                </c:pt>
                <c:pt idx="350">
                  <c:v>42901</c:v>
                </c:pt>
                <c:pt idx="351">
                  <c:v>42902</c:v>
                </c:pt>
                <c:pt idx="352">
                  <c:v>42903</c:v>
                </c:pt>
                <c:pt idx="353">
                  <c:v>42904</c:v>
                </c:pt>
                <c:pt idx="354">
                  <c:v>42905</c:v>
                </c:pt>
                <c:pt idx="355">
                  <c:v>42906</c:v>
                </c:pt>
                <c:pt idx="356">
                  <c:v>42907</c:v>
                </c:pt>
                <c:pt idx="357">
                  <c:v>42908</c:v>
                </c:pt>
                <c:pt idx="358">
                  <c:v>42909</c:v>
                </c:pt>
                <c:pt idx="359">
                  <c:v>42910</c:v>
                </c:pt>
                <c:pt idx="360">
                  <c:v>42911</c:v>
                </c:pt>
                <c:pt idx="361">
                  <c:v>42912</c:v>
                </c:pt>
                <c:pt idx="362">
                  <c:v>42913</c:v>
                </c:pt>
                <c:pt idx="363">
                  <c:v>42914</c:v>
                </c:pt>
                <c:pt idx="364">
                  <c:v>42915</c:v>
                </c:pt>
                <c:pt idx="365">
                  <c:v>42916</c:v>
                </c:pt>
                <c:pt idx="366">
                  <c:v>42917</c:v>
                </c:pt>
                <c:pt idx="367">
                  <c:v>42918</c:v>
                </c:pt>
                <c:pt idx="368">
                  <c:v>42919</c:v>
                </c:pt>
                <c:pt idx="369">
                  <c:v>42920</c:v>
                </c:pt>
                <c:pt idx="370">
                  <c:v>42921</c:v>
                </c:pt>
                <c:pt idx="371">
                  <c:v>42922</c:v>
                </c:pt>
                <c:pt idx="372">
                  <c:v>42923</c:v>
                </c:pt>
                <c:pt idx="373">
                  <c:v>42924</c:v>
                </c:pt>
                <c:pt idx="374">
                  <c:v>42925</c:v>
                </c:pt>
                <c:pt idx="375">
                  <c:v>42926</c:v>
                </c:pt>
                <c:pt idx="376">
                  <c:v>42927</c:v>
                </c:pt>
                <c:pt idx="377">
                  <c:v>42928</c:v>
                </c:pt>
                <c:pt idx="378">
                  <c:v>42929</c:v>
                </c:pt>
                <c:pt idx="379">
                  <c:v>42930</c:v>
                </c:pt>
                <c:pt idx="380">
                  <c:v>42931</c:v>
                </c:pt>
                <c:pt idx="381">
                  <c:v>42932</c:v>
                </c:pt>
                <c:pt idx="382">
                  <c:v>42933</c:v>
                </c:pt>
                <c:pt idx="383">
                  <c:v>42934</c:v>
                </c:pt>
                <c:pt idx="384">
                  <c:v>42935</c:v>
                </c:pt>
                <c:pt idx="385">
                  <c:v>42936</c:v>
                </c:pt>
                <c:pt idx="386">
                  <c:v>42937</c:v>
                </c:pt>
                <c:pt idx="387">
                  <c:v>42938</c:v>
                </c:pt>
                <c:pt idx="388">
                  <c:v>42939</c:v>
                </c:pt>
                <c:pt idx="389">
                  <c:v>42940</c:v>
                </c:pt>
                <c:pt idx="390">
                  <c:v>42941</c:v>
                </c:pt>
                <c:pt idx="391">
                  <c:v>42942</c:v>
                </c:pt>
                <c:pt idx="392">
                  <c:v>42943</c:v>
                </c:pt>
                <c:pt idx="393">
                  <c:v>42944</c:v>
                </c:pt>
                <c:pt idx="394">
                  <c:v>42945</c:v>
                </c:pt>
                <c:pt idx="395">
                  <c:v>42946</c:v>
                </c:pt>
                <c:pt idx="396">
                  <c:v>42947</c:v>
                </c:pt>
                <c:pt idx="397">
                  <c:v>42948</c:v>
                </c:pt>
                <c:pt idx="398">
                  <c:v>42949</c:v>
                </c:pt>
                <c:pt idx="399">
                  <c:v>42950</c:v>
                </c:pt>
                <c:pt idx="400">
                  <c:v>42951</c:v>
                </c:pt>
                <c:pt idx="401">
                  <c:v>42952</c:v>
                </c:pt>
                <c:pt idx="402">
                  <c:v>42953</c:v>
                </c:pt>
                <c:pt idx="403">
                  <c:v>42954</c:v>
                </c:pt>
                <c:pt idx="404">
                  <c:v>42955</c:v>
                </c:pt>
                <c:pt idx="405">
                  <c:v>42956</c:v>
                </c:pt>
                <c:pt idx="406">
                  <c:v>42957</c:v>
                </c:pt>
                <c:pt idx="407">
                  <c:v>42958</c:v>
                </c:pt>
                <c:pt idx="408">
                  <c:v>42959</c:v>
                </c:pt>
                <c:pt idx="409">
                  <c:v>42960</c:v>
                </c:pt>
                <c:pt idx="410">
                  <c:v>42961</c:v>
                </c:pt>
                <c:pt idx="411">
                  <c:v>42962</c:v>
                </c:pt>
                <c:pt idx="412">
                  <c:v>42963</c:v>
                </c:pt>
                <c:pt idx="413">
                  <c:v>42964</c:v>
                </c:pt>
                <c:pt idx="414">
                  <c:v>42965</c:v>
                </c:pt>
                <c:pt idx="415">
                  <c:v>42966</c:v>
                </c:pt>
                <c:pt idx="416">
                  <c:v>42967</c:v>
                </c:pt>
                <c:pt idx="417">
                  <c:v>42968</c:v>
                </c:pt>
                <c:pt idx="418">
                  <c:v>42969</c:v>
                </c:pt>
                <c:pt idx="419">
                  <c:v>42970</c:v>
                </c:pt>
                <c:pt idx="420">
                  <c:v>42971</c:v>
                </c:pt>
                <c:pt idx="421">
                  <c:v>42972</c:v>
                </c:pt>
                <c:pt idx="422">
                  <c:v>42973</c:v>
                </c:pt>
                <c:pt idx="423">
                  <c:v>42974</c:v>
                </c:pt>
                <c:pt idx="424">
                  <c:v>42975</c:v>
                </c:pt>
                <c:pt idx="425">
                  <c:v>42976</c:v>
                </c:pt>
                <c:pt idx="426">
                  <c:v>42977</c:v>
                </c:pt>
                <c:pt idx="427">
                  <c:v>42978</c:v>
                </c:pt>
                <c:pt idx="428">
                  <c:v>42979</c:v>
                </c:pt>
                <c:pt idx="429">
                  <c:v>42980</c:v>
                </c:pt>
                <c:pt idx="430">
                  <c:v>42981</c:v>
                </c:pt>
                <c:pt idx="431">
                  <c:v>42982</c:v>
                </c:pt>
                <c:pt idx="432">
                  <c:v>42983</c:v>
                </c:pt>
                <c:pt idx="433">
                  <c:v>42984</c:v>
                </c:pt>
                <c:pt idx="434">
                  <c:v>42985</c:v>
                </c:pt>
                <c:pt idx="435">
                  <c:v>42986</c:v>
                </c:pt>
                <c:pt idx="436">
                  <c:v>42987</c:v>
                </c:pt>
                <c:pt idx="437">
                  <c:v>42988</c:v>
                </c:pt>
                <c:pt idx="438">
                  <c:v>42989</c:v>
                </c:pt>
                <c:pt idx="439">
                  <c:v>42990</c:v>
                </c:pt>
                <c:pt idx="440">
                  <c:v>42991</c:v>
                </c:pt>
                <c:pt idx="441">
                  <c:v>42992</c:v>
                </c:pt>
                <c:pt idx="442">
                  <c:v>42993</c:v>
                </c:pt>
                <c:pt idx="443">
                  <c:v>42994</c:v>
                </c:pt>
                <c:pt idx="444">
                  <c:v>42995</c:v>
                </c:pt>
                <c:pt idx="445">
                  <c:v>42996</c:v>
                </c:pt>
                <c:pt idx="446">
                  <c:v>42997</c:v>
                </c:pt>
                <c:pt idx="447">
                  <c:v>42998</c:v>
                </c:pt>
                <c:pt idx="448">
                  <c:v>42999</c:v>
                </c:pt>
                <c:pt idx="449">
                  <c:v>43000</c:v>
                </c:pt>
                <c:pt idx="450">
                  <c:v>43001</c:v>
                </c:pt>
                <c:pt idx="451">
                  <c:v>43002</c:v>
                </c:pt>
                <c:pt idx="452">
                  <c:v>43003</c:v>
                </c:pt>
                <c:pt idx="453">
                  <c:v>43004</c:v>
                </c:pt>
                <c:pt idx="454">
                  <c:v>43005</c:v>
                </c:pt>
                <c:pt idx="455">
                  <c:v>43006</c:v>
                </c:pt>
                <c:pt idx="456">
                  <c:v>43007</c:v>
                </c:pt>
                <c:pt idx="457">
                  <c:v>43008</c:v>
                </c:pt>
                <c:pt idx="458">
                  <c:v>43009</c:v>
                </c:pt>
                <c:pt idx="459">
                  <c:v>43010</c:v>
                </c:pt>
                <c:pt idx="460">
                  <c:v>43011</c:v>
                </c:pt>
                <c:pt idx="461">
                  <c:v>43012</c:v>
                </c:pt>
                <c:pt idx="462">
                  <c:v>43013</c:v>
                </c:pt>
                <c:pt idx="463">
                  <c:v>43014</c:v>
                </c:pt>
                <c:pt idx="464">
                  <c:v>43015</c:v>
                </c:pt>
                <c:pt idx="465">
                  <c:v>43016</c:v>
                </c:pt>
                <c:pt idx="466">
                  <c:v>43017</c:v>
                </c:pt>
                <c:pt idx="467">
                  <c:v>43018</c:v>
                </c:pt>
                <c:pt idx="468">
                  <c:v>43019</c:v>
                </c:pt>
                <c:pt idx="469">
                  <c:v>43020</c:v>
                </c:pt>
                <c:pt idx="470">
                  <c:v>43021</c:v>
                </c:pt>
                <c:pt idx="471">
                  <c:v>43022</c:v>
                </c:pt>
                <c:pt idx="472">
                  <c:v>43023</c:v>
                </c:pt>
                <c:pt idx="473">
                  <c:v>43024</c:v>
                </c:pt>
                <c:pt idx="474">
                  <c:v>43025</c:v>
                </c:pt>
                <c:pt idx="475">
                  <c:v>43026</c:v>
                </c:pt>
                <c:pt idx="476">
                  <c:v>43027</c:v>
                </c:pt>
                <c:pt idx="477">
                  <c:v>43028</c:v>
                </c:pt>
                <c:pt idx="478">
                  <c:v>43029</c:v>
                </c:pt>
                <c:pt idx="479">
                  <c:v>43030</c:v>
                </c:pt>
                <c:pt idx="480">
                  <c:v>43031</c:v>
                </c:pt>
                <c:pt idx="481">
                  <c:v>43032</c:v>
                </c:pt>
                <c:pt idx="482">
                  <c:v>43033</c:v>
                </c:pt>
                <c:pt idx="483">
                  <c:v>43034</c:v>
                </c:pt>
                <c:pt idx="484">
                  <c:v>43035</c:v>
                </c:pt>
                <c:pt idx="485">
                  <c:v>43036</c:v>
                </c:pt>
                <c:pt idx="486">
                  <c:v>43037</c:v>
                </c:pt>
                <c:pt idx="487">
                  <c:v>43038</c:v>
                </c:pt>
                <c:pt idx="488">
                  <c:v>43039</c:v>
                </c:pt>
                <c:pt idx="489">
                  <c:v>43040</c:v>
                </c:pt>
                <c:pt idx="490">
                  <c:v>43041</c:v>
                </c:pt>
                <c:pt idx="491">
                  <c:v>43042</c:v>
                </c:pt>
                <c:pt idx="492">
                  <c:v>43043</c:v>
                </c:pt>
                <c:pt idx="493">
                  <c:v>43044</c:v>
                </c:pt>
                <c:pt idx="494">
                  <c:v>43045</c:v>
                </c:pt>
                <c:pt idx="495">
                  <c:v>43046</c:v>
                </c:pt>
                <c:pt idx="496">
                  <c:v>43047</c:v>
                </c:pt>
                <c:pt idx="497">
                  <c:v>43048</c:v>
                </c:pt>
                <c:pt idx="498">
                  <c:v>43049</c:v>
                </c:pt>
                <c:pt idx="499">
                  <c:v>43050</c:v>
                </c:pt>
                <c:pt idx="500">
                  <c:v>43051</c:v>
                </c:pt>
                <c:pt idx="501">
                  <c:v>43052</c:v>
                </c:pt>
                <c:pt idx="502">
                  <c:v>43053</c:v>
                </c:pt>
                <c:pt idx="503">
                  <c:v>43054</c:v>
                </c:pt>
                <c:pt idx="504">
                  <c:v>43055</c:v>
                </c:pt>
                <c:pt idx="505">
                  <c:v>43056</c:v>
                </c:pt>
                <c:pt idx="506">
                  <c:v>43057</c:v>
                </c:pt>
                <c:pt idx="507">
                  <c:v>43058</c:v>
                </c:pt>
                <c:pt idx="508">
                  <c:v>43059</c:v>
                </c:pt>
                <c:pt idx="509">
                  <c:v>43060</c:v>
                </c:pt>
                <c:pt idx="510">
                  <c:v>43061</c:v>
                </c:pt>
                <c:pt idx="511">
                  <c:v>43062</c:v>
                </c:pt>
                <c:pt idx="512">
                  <c:v>43063</c:v>
                </c:pt>
                <c:pt idx="513">
                  <c:v>43064</c:v>
                </c:pt>
                <c:pt idx="514">
                  <c:v>43065</c:v>
                </c:pt>
                <c:pt idx="515">
                  <c:v>43066</c:v>
                </c:pt>
                <c:pt idx="516">
                  <c:v>43067</c:v>
                </c:pt>
                <c:pt idx="517">
                  <c:v>43068</c:v>
                </c:pt>
                <c:pt idx="518">
                  <c:v>43069</c:v>
                </c:pt>
                <c:pt idx="519">
                  <c:v>43070</c:v>
                </c:pt>
                <c:pt idx="520">
                  <c:v>43071</c:v>
                </c:pt>
                <c:pt idx="521">
                  <c:v>43072</c:v>
                </c:pt>
                <c:pt idx="522">
                  <c:v>43073</c:v>
                </c:pt>
                <c:pt idx="523">
                  <c:v>43074</c:v>
                </c:pt>
                <c:pt idx="524">
                  <c:v>43075</c:v>
                </c:pt>
                <c:pt idx="525">
                  <c:v>43076</c:v>
                </c:pt>
                <c:pt idx="526">
                  <c:v>43077</c:v>
                </c:pt>
                <c:pt idx="527">
                  <c:v>43078</c:v>
                </c:pt>
                <c:pt idx="528">
                  <c:v>43079</c:v>
                </c:pt>
                <c:pt idx="529">
                  <c:v>43080</c:v>
                </c:pt>
                <c:pt idx="530">
                  <c:v>43081</c:v>
                </c:pt>
                <c:pt idx="531">
                  <c:v>43082</c:v>
                </c:pt>
                <c:pt idx="532">
                  <c:v>43083</c:v>
                </c:pt>
                <c:pt idx="533">
                  <c:v>43084</c:v>
                </c:pt>
                <c:pt idx="534">
                  <c:v>43085</c:v>
                </c:pt>
                <c:pt idx="535">
                  <c:v>43086</c:v>
                </c:pt>
                <c:pt idx="536">
                  <c:v>43087</c:v>
                </c:pt>
                <c:pt idx="537">
                  <c:v>43088</c:v>
                </c:pt>
                <c:pt idx="538">
                  <c:v>43089</c:v>
                </c:pt>
                <c:pt idx="539">
                  <c:v>43090</c:v>
                </c:pt>
                <c:pt idx="540">
                  <c:v>43091</c:v>
                </c:pt>
                <c:pt idx="541">
                  <c:v>43092</c:v>
                </c:pt>
                <c:pt idx="542">
                  <c:v>43093</c:v>
                </c:pt>
                <c:pt idx="543">
                  <c:v>43094</c:v>
                </c:pt>
                <c:pt idx="544">
                  <c:v>43095</c:v>
                </c:pt>
                <c:pt idx="545">
                  <c:v>43096</c:v>
                </c:pt>
                <c:pt idx="546">
                  <c:v>43097</c:v>
                </c:pt>
                <c:pt idx="547">
                  <c:v>43098</c:v>
                </c:pt>
                <c:pt idx="548">
                  <c:v>43099</c:v>
                </c:pt>
                <c:pt idx="549">
                  <c:v>43100</c:v>
                </c:pt>
                <c:pt idx="550">
                  <c:v>43101</c:v>
                </c:pt>
                <c:pt idx="551">
                  <c:v>43102</c:v>
                </c:pt>
                <c:pt idx="552">
                  <c:v>43103</c:v>
                </c:pt>
                <c:pt idx="553">
                  <c:v>43104</c:v>
                </c:pt>
                <c:pt idx="554">
                  <c:v>43105</c:v>
                </c:pt>
                <c:pt idx="555">
                  <c:v>43106</c:v>
                </c:pt>
                <c:pt idx="556">
                  <c:v>43107</c:v>
                </c:pt>
                <c:pt idx="557">
                  <c:v>43108</c:v>
                </c:pt>
                <c:pt idx="558">
                  <c:v>43109</c:v>
                </c:pt>
                <c:pt idx="559">
                  <c:v>43110</c:v>
                </c:pt>
                <c:pt idx="560">
                  <c:v>43111</c:v>
                </c:pt>
                <c:pt idx="561">
                  <c:v>43112</c:v>
                </c:pt>
                <c:pt idx="562">
                  <c:v>43113</c:v>
                </c:pt>
                <c:pt idx="563">
                  <c:v>43114</c:v>
                </c:pt>
                <c:pt idx="564">
                  <c:v>43115</c:v>
                </c:pt>
                <c:pt idx="565">
                  <c:v>43116</c:v>
                </c:pt>
                <c:pt idx="566">
                  <c:v>43117</c:v>
                </c:pt>
                <c:pt idx="567">
                  <c:v>43118</c:v>
                </c:pt>
                <c:pt idx="568">
                  <c:v>43119</c:v>
                </c:pt>
                <c:pt idx="569">
                  <c:v>43120</c:v>
                </c:pt>
                <c:pt idx="570">
                  <c:v>43121</c:v>
                </c:pt>
                <c:pt idx="571">
                  <c:v>43122</c:v>
                </c:pt>
                <c:pt idx="572">
                  <c:v>43123</c:v>
                </c:pt>
                <c:pt idx="573">
                  <c:v>43124</c:v>
                </c:pt>
                <c:pt idx="574">
                  <c:v>43125</c:v>
                </c:pt>
                <c:pt idx="575">
                  <c:v>43126</c:v>
                </c:pt>
                <c:pt idx="576">
                  <c:v>43127</c:v>
                </c:pt>
                <c:pt idx="577">
                  <c:v>43128</c:v>
                </c:pt>
                <c:pt idx="578">
                  <c:v>43129</c:v>
                </c:pt>
                <c:pt idx="579">
                  <c:v>43130</c:v>
                </c:pt>
                <c:pt idx="580">
                  <c:v>43131</c:v>
                </c:pt>
                <c:pt idx="581">
                  <c:v>43132</c:v>
                </c:pt>
                <c:pt idx="582">
                  <c:v>43133</c:v>
                </c:pt>
                <c:pt idx="583">
                  <c:v>43134</c:v>
                </c:pt>
                <c:pt idx="584">
                  <c:v>43135</c:v>
                </c:pt>
                <c:pt idx="585">
                  <c:v>43136</c:v>
                </c:pt>
                <c:pt idx="586">
                  <c:v>43137</c:v>
                </c:pt>
                <c:pt idx="587">
                  <c:v>43138</c:v>
                </c:pt>
                <c:pt idx="588">
                  <c:v>43139</c:v>
                </c:pt>
                <c:pt idx="589">
                  <c:v>43140</c:v>
                </c:pt>
                <c:pt idx="590">
                  <c:v>43141</c:v>
                </c:pt>
                <c:pt idx="591">
                  <c:v>43142</c:v>
                </c:pt>
                <c:pt idx="592">
                  <c:v>43143</c:v>
                </c:pt>
                <c:pt idx="593">
                  <c:v>43144</c:v>
                </c:pt>
                <c:pt idx="594">
                  <c:v>43145</c:v>
                </c:pt>
                <c:pt idx="595">
                  <c:v>43146</c:v>
                </c:pt>
                <c:pt idx="596">
                  <c:v>43147</c:v>
                </c:pt>
                <c:pt idx="597">
                  <c:v>43148</c:v>
                </c:pt>
                <c:pt idx="598">
                  <c:v>43149</c:v>
                </c:pt>
                <c:pt idx="599">
                  <c:v>43150</c:v>
                </c:pt>
                <c:pt idx="600">
                  <c:v>43151</c:v>
                </c:pt>
                <c:pt idx="601">
                  <c:v>43152</c:v>
                </c:pt>
                <c:pt idx="602">
                  <c:v>43153</c:v>
                </c:pt>
                <c:pt idx="603">
                  <c:v>43154</c:v>
                </c:pt>
                <c:pt idx="604">
                  <c:v>43155</c:v>
                </c:pt>
                <c:pt idx="605">
                  <c:v>43156</c:v>
                </c:pt>
                <c:pt idx="606">
                  <c:v>43157</c:v>
                </c:pt>
                <c:pt idx="607">
                  <c:v>43158</c:v>
                </c:pt>
                <c:pt idx="608">
                  <c:v>43159</c:v>
                </c:pt>
                <c:pt idx="609">
                  <c:v>43160</c:v>
                </c:pt>
                <c:pt idx="610">
                  <c:v>43161</c:v>
                </c:pt>
                <c:pt idx="611">
                  <c:v>43162</c:v>
                </c:pt>
                <c:pt idx="612">
                  <c:v>43163</c:v>
                </c:pt>
                <c:pt idx="613">
                  <c:v>43164</c:v>
                </c:pt>
                <c:pt idx="614">
                  <c:v>43165</c:v>
                </c:pt>
                <c:pt idx="615">
                  <c:v>43166</c:v>
                </c:pt>
                <c:pt idx="616">
                  <c:v>43167</c:v>
                </c:pt>
                <c:pt idx="617">
                  <c:v>43168</c:v>
                </c:pt>
                <c:pt idx="618">
                  <c:v>43169</c:v>
                </c:pt>
                <c:pt idx="619">
                  <c:v>43170</c:v>
                </c:pt>
                <c:pt idx="620">
                  <c:v>43171</c:v>
                </c:pt>
                <c:pt idx="621">
                  <c:v>43172</c:v>
                </c:pt>
                <c:pt idx="622">
                  <c:v>43173</c:v>
                </c:pt>
                <c:pt idx="623">
                  <c:v>43174</c:v>
                </c:pt>
                <c:pt idx="624">
                  <c:v>43175</c:v>
                </c:pt>
                <c:pt idx="625">
                  <c:v>43176</c:v>
                </c:pt>
                <c:pt idx="626">
                  <c:v>43177</c:v>
                </c:pt>
                <c:pt idx="627">
                  <c:v>43178</c:v>
                </c:pt>
                <c:pt idx="628">
                  <c:v>43179</c:v>
                </c:pt>
                <c:pt idx="629">
                  <c:v>43180</c:v>
                </c:pt>
                <c:pt idx="630">
                  <c:v>43181</c:v>
                </c:pt>
                <c:pt idx="631">
                  <c:v>43182</c:v>
                </c:pt>
                <c:pt idx="632">
                  <c:v>43183</c:v>
                </c:pt>
                <c:pt idx="633">
                  <c:v>43184</c:v>
                </c:pt>
                <c:pt idx="634">
                  <c:v>43185</c:v>
                </c:pt>
                <c:pt idx="635">
                  <c:v>43186</c:v>
                </c:pt>
                <c:pt idx="636">
                  <c:v>43187</c:v>
                </c:pt>
                <c:pt idx="637">
                  <c:v>43188</c:v>
                </c:pt>
                <c:pt idx="638">
                  <c:v>43189</c:v>
                </c:pt>
                <c:pt idx="639">
                  <c:v>43190</c:v>
                </c:pt>
                <c:pt idx="640">
                  <c:v>43191</c:v>
                </c:pt>
                <c:pt idx="641">
                  <c:v>43192</c:v>
                </c:pt>
                <c:pt idx="642">
                  <c:v>43193</c:v>
                </c:pt>
                <c:pt idx="643">
                  <c:v>43194</c:v>
                </c:pt>
                <c:pt idx="644">
                  <c:v>43195</c:v>
                </c:pt>
                <c:pt idx="645">
                  <c:v>43196</c:v>
                </c:pt>
                <c:pt idx="646">
                  <c:v>43197</c:v>
                </c:pt>
                <c:pt idx="647">
                  <c:v>43198</c:v>
                </c:pt>
                <c:pt idx="648">
                  <c:v>43199</c:v>
                </c:pt>
                <c:pt idx="649">
                  <c:v>43200</c:v>
                </c:pt>
                <c:pt idx="650">
                  <c:v>43201</c:v>
                </c:pt>
                <c:pt idx="651">
                  <c:v>43202</c:v>
                </c:pt>
                <c:pt idx="652">
                  <c:v>43203</c:v>
                </c:pt>
                <c:pt idx="653">
                  <c:v>43204</c:v>
                </c:pt>
                <c:pt idx="654">
                  <c:v>43205</c:v>
                </c:pt>
                <c:pt idx="655">
                  <c:v>43206</c:v>
                </c:pt>
                <c:pt idx="656">
                  <c:v>43207</c:v>
                </c:pt>
                <c:pt idx="657">
                  <c:v>43208</c:v>
                </c:pt>
                <c:pt idx="658">
                  <c:v>43209</c:v>
                </c:pt>
                <c:pt idx="659">
                  <c:v>43210</c:v>
                </c:pt>
                <c:pt idx="660">
                  <c:v>43211</c:v>
                </c:pt>
                <c:pt idx="661">
                  <c:v>43212</c:v>
                </c:pt>
                <c:pt idx="662">
                  <c:v>43213</c:v>
                </c:pt>
                <c:pt idx="663">
                  <c:v>43214</c:v>
                </c:pt>
                <c:pt idx="664">
                  <c:v>43215</c:v>
                </c:pt>
                <c:pt idx="665">
                  <c:v>43216</c:v>
                </c:pt>
                <c:pt idx="666">
                  <c:v>43217</c:v>
                </c:pt>
                <c:pt idx="667">
                  <c:v>43218</c:v>
                </c:pt>
                <c:pt idx="668">
                  <c:v>43219</c:v>
                </c:pt>
                <c:pt idx="669">
                  <c:v>43220</c:v>
                </c:pt>
                <c:pt idx="670">
                  <c:v>43221</c:v>
                </c:pt>
                <c:pt idx="671">
                  <c:v>43222</c:v>
                </c:pt>
                <c:pt idx="672">
                  <c:v>43223</c:v>
                </c:pt>
                <c:pt idx="673">
                  <c:v>43224</c:v>
                </c:pt>
                <c:pt idx="674">
                  <c:v>43225</c:v>
                </c:pt>
                <c:pt idx="675">
                  <c:v>43226</c:v>
                </c:pt>
                <c:pt idx="676">
                  <c:v>43227</c:v>
                </c:pt>
                <c:pt idx="677">
                  <c:v>43228</c:v>
                </c:pt>
                <c:pt idx="678">
                  <c:v>43229</c:v>
                </c:pt>
                <c:pt idx="679">
                  <c:v>43230</c:v>
                </c:pt>
                <c:pt idx="680">
                  <c:v>43231</c:v>
                </c:pt>
                <c:pt idx="681">
                  <c:v>43232</c:v>
                </c:pt>
                <c:pt idx="682">
                  <c:v>43233</c:v>
                </c:pt>
                <c:pt idx="683">
                  <c:v>43234</c:v>
                </c:pt>
                <c:pt idx="684">
                  <c:v>43235</c:v>
                </c:pt>
                <c:pt idx="685">
                  <c:v>43236</c:v>
                </c:pt>
                <c:pt idx="686">
                  <c:v>43237</c:v>
                </c:pt>
                <c:pt idx="687">
                  <c:v>43238</c:v>
                </c:pt>
                <c:pt idx="688">
                  <c:v>43239</c:v>
                </c:pt>
                <c:pt idx="689">
                  <c:v>43240</c:v>
                </c:pt>
                <c:pt idx="690">
                  <c:v>43241</c:v>
                </c:pt>
                <c:pt idx="691">
                  <c:v>43242</c:v>
                </c:pt>
                <c:pt idx="692">
                  <c:v>43243</c:v>
                </c:pt>
                <c:pt idx="693">
                  <c:v>43244</c:v>
                </c:pt>
                <c:pt idx="694">
                  <c:v>43245</c:v>
                </c:pt>
                <c:pt idx="695">
                  <c:v>43246</c:v>
                </c:pt>
                <c:pt idx="696">
                  <c:v>43247</c:v>
                </c:pt>
                <c:pt idx="697">
                  <c:v>43248</c:v>
                </c:pt>
                <c:pt idx="698">
                  <c:v>43249</c:v>
                </c:pt>
                <c:pt idx="699">
                  <c:v>43250</c:v>
                </c:pt>
                <c:pt idx="700">
                  <c:v>43251</c:v>
                </c:pt>
                <c:pt idx="701">
                  <c:v>43252</c:v>
                </c:pt>
                <c:pt idx="702">
                  <c:v>43253</c:v>
                </c:pt>
                <c:pt idx="703">
                  <c:v>43254</c:v>
                </c:pt>
                <c:pt idx="704">
                  <c:v>43255</c:v>
                </c:pt>
                <c:pt idx="705">
                  <c:v>43256</c:v>
                </c:pt>
                <c:pt idx="706">
                  <c:v>43257</c:v>
                </c:pt>
                <c:pt idx="707">
                  <c:v>43258</c:v>
                </c:pt>
                <c:pt idx="708">
                  <c:v>43259</c:v>
                </c:pt>
                <c:pt idx="709">
                  <c:v>43260</c:v>
                </c:pt>
                <c:pt idx="710">
                  <c:v>43261</c:v>
                </c:pt>
                <c:pt idx="711">
                  <c:v>43262</c:v>
                </c:pt>
                <c:pt idx="712">
                  <c:v>43263</c:v>
                </c:pt>
                <c:pt idx="713">
                  <c:v>43264</c:v>
                </c:pt>
                <c:pt idx="714">
                  <c:v>43265</c:v>
                </c:pt>
                <c:pt idx="715">
                  <c:v>43266</c:v>
                </c:pt>
                <c:pt idx="716">
                  <c:v>43267</c:v>
                </c:pt>
                <c:pt idx="717">
                  <c:v>43268</c:v>
                </c:pt>
                <c:pt idx="718">
                  <c:v>43269</c:v>
                </c:pt>
                <c:pt idx="719">
                  <c:v>43270</c:v>
                </c:pt>
                <c:pt idx="720">
                  <c:v>43271</c:v>
                </c:pt>
                <c:pt idx="721">
                  <c:v>43272</c:v>
                </c:pt>
                <c:pt idx="722">
                  <c:v>43273</c:v>
                </c:pt>
                <c:pt idx="723">
                  <c:v>43274</c:v>
                </c:pt>
                <c:pt idx="724">
                  <c:v>43275</c:v>
                </c:pt>
                <c:pt idx="725">
                  <c:v>43276</c:v>
                </c:pt>
                <c:pt idx="726">
                  <c:v>43277</c:v>
                </c:pt>
                <c:pt idx="727">
                  <c:v>43278</c:v>
                </c:pt>
                <c:pt idx="728">
                  <c:v>43279</c:v>
                </c:pt>
                <c:pt idx="729">
                  <c:v>43280</c:v>
                </c:pt>
                <c:pt idx="730">
                  <c:v>43281</c:v>
                </c:pt>
                <c:pt idx="731">
                  <c:v>43282</c:v>
                </c:pt>
                <c:pt idx="732">
                  <c:v>43283</c:v>
                </c:pt>
                <c:pt idx="733">
                  <c:v>43284</c:v>
                </c:pt>
                <c:pt idx="734">
                  <c:v>43285</c:v>
                </c:pt>
                <c:pt idx="735">
                  <c:v>43286</c:v>
                </c:pt>
                <c:pt idx="736">
                  <c:v>43287</c:v>
                </c:pt>
                <c:pt idx="737">
                  <c:v>43288</c:v>
                </c:pt>
                <c:pt idx="738">
                  <c:v>43289</c:v>
                </c:pt>
                <c:pt idx="739">
                  <c:v>43290</c:v>
                </c:pt>
                <c:pt idx="740">
                  <c:v>43291</c:v>
                </c:pt>
                <c:pt idx="741">
                  <c:v>43292</c:v>
                </c:pt>
                <c:pt idx="742">
                  <c:v>43293</c:v>
                </c:pt>
                <c:pt idx="743">
                  <c:v>43294</c:v>
                </c:pt>
                <c:pt idx="744">
                  <c:v>43295</c:v>
                </c:pt>
                <c:pt idx="745">
                  <c:v>43296</c:v>
                </c:pt>
                <c:pt idx="746">
                  <c:v>43297</c:v>
                </c:pt>
                <c:pt idx="747">
                  <c:v>43298</c:v>
                </c:pt>
                <c:pt idx="748">
                  <c:v>43299</c:v>
                </c:pt>
                <c:pt idx="749">
                  <c:v>43300</c:v>
                </c:pt>
                <c:pt idx="750">
                  <c:v>43301</c:v>
                </c:pt>
                <c:pt idx="751">
                  <c:v>43302</c:v>
                </c:pt>
                <c:pt idx="752">
                  <c:v>43303</c:v>
                </c:pt>
                <c:pt idx="753">
                  <c:v>43304</c:v>
                </c:pt>
                <c:pt idx="754">
                  <c:v>43305</c:v>
                </c:pt>
                <c:pt idx="755">
                  <c:v>43306</c:v>
                </c:pt>
                <c:pt idx="756">
                  <c:v>43307</c:v>
                </c:pt>
                <c:pt idx="757">
                  <c:v>43308</c:v>
                </c:pt>
                <c:pt idx="758">
                  <c:v>43309</c:v>
                </c:pt>
                <c:pt idx="759">
                  <c:v>43310</c:v>
                </c:pt>
                <c:pt idx="760">
                  <c:v>43311</c:v>
                </c:pt>
                <c:pt idx="761">
                  <c:v>43312</c:v>
                </c:pt>
                <c:pt idx="762">
                  <c:v>43313</c:v>
                </c:pt>
                <c:pt idx="763">
                  <c:v>43314</c:v>
                </c:pt>
                <c:pt idx="764">
                  <c:v>43315</c:v>
                </c:pt>
                <c:pt idx="765">
                  <c:v>43316</c:v>
                </c:pt>
                <c:pt idx="766">
                  <c:v>43317</c:v>
                </c:pt>
                <c:pt idx="767">
                  <c:v>43318</c:v>
                </c:pt>
                <c:pt idx="768">
                  <c:v>43319</c:v>
                </c:pt>
                <c:pt idx="769">
                  <c:v>43320</c:v>
                </c:pt>
                <c:pt idx="770">
                  <c:v>43321</c:v>
                </c:pt>
                <c:pt idx="771">
                  <c:v>43322</c:v>
                </c:pt>
                <c:pt idx="772">
                  <c:v>43323</c:v>
                </c:pt>
                <c:pt idx="773">
                  <c:v>43324</c:v>
                </c:pt>
                <c:pt idx="774">
                  <c:v>43325</c:v>
                </c:pt>
                <c:pt idx="775">
                  <c:v>43326</c:v>
                </c:pt>
                <c:pt idx="776">
                  <c:v>43327</c:v>
                </c:pt>
                <c:pt idx="777">
                  <c:v>43328</c:v>
                </c:pt>
                <c:pt idx="778">
                  <c:v>43329</c:v>
                </c:pt>
                <c:pt idx="779">
                  <c:v>43330</c:v>
                </c:pt>
                <c:pt idx="780">
                  <c:v>43331</c:v>
                </c:pt>
                <c:pt idx="781">
                  <c:v>43332</c:v>
                </c:pt>
                <c:pt idx="782">
                  <c:v>43333</c:v>
                </c:pt>
                <c:pt idx="783">
                  <c:v>43334</c:v>
                </c:pt>
                <c:pt idx="784">
                  <c:v>43335</c:v>
                </c:pt>
                <c:pt idx="785">
                  <c:v>43336</c:v>
                </c:pt>
                <c:pt idx="786">
                  <c:v>43337</c:v>
                </c:pt>
                <c:pt idx="787">
                  <c:v>43338</c:v>
                </c:pt>
                <c:pt idx="788">
                  <c:v>43339</c:v>
                </c:pt>
                <c:pt idx="789">
                  <c:v>43340</c:v>
                </c:pt>
                <c:pt idx="790">
                  <c:v>43341</c:v>
                </c:pt>
                <c:pt idx="791">
                  <c:v>43342</c:v>
                </c:pt>
                <c:pt idx="792">
                  <c:v>43343</c:v>
                </c:pt>
                <c:pt idx="793">
                  <c:v>43344</c:v>
                </c:pt>
                <c:pt idx="794">
                  <c:v>43345</c:v>
                </c:pt>
                <c:pt idx="795">
                  <c:v>43346</c:v>
                </c:pt>
                <c:pt idx="796">
                  <c:v>43347</c:v>
                </c:pt>
                <c:pt idx="797">
                  <c:v>43348</c:v>
                </c:pt>
                <c:pt idx="798">
                  <c:v>43349</c:v>
                </c:pt>
                <c:pt idx="799">
                  <c:v>43350</c:v>
                </c:pt>
                <c:pt idx="800">
                  <c:v>43351</c:v>
                </c:pt>
                <c:pt idx="801">
                  <c:v>43352</c:v>
                </c:pt>
                <c:pt idx="802">
                  <c:v>43353</c:v>
                </c:pt>
                <c:pt idx="803">
                  <c:v>43354</c:v>
                </c:pt>
                <c:pt idx="804">
                  <c:v>43355</c:v>
                </c:pt>
                <c:pt idx="805">
                  <c:v>43356</c:v>
                </c:pt>
                <c:pt idx="806">
                  <c:v>43357</c:v>
                </c:pt>
                <c:pt idx="807">
                  <c:v>43358</c:v>
                </c:pt>
                <c:pt idx="808">
                  <c:v>43359</c:v>
                </c:pt>
                <c:pt idx="809">
                  <c:v>43360</c:v>
                </c:pt>
                <c:pt idx="810">
                  <c:v>43361</c:v>
                </c:pt>
                <c:pt idx="811">
                  <c:v>43362</c:v>
                </c:pt>
                <c:pt idx="812">
                  <c:v>43363</c:v>
                </c:pt>
                <c:pt idx="813">
                  <c:v>43364</c:v>
                </c:pt>
                <c:pt idx="814">
                  <c:v>43365</c:v>
                </c:pt>
                <c:pt idx="815">
                  <c:v>43366</c:v>
                </c:pt>
                <c:pt idx="816">
                  <c:v>43367</c:v>
                </c:pt>
                <c:pt idx="817">
                  <c:v>43368</c:v>
                </c:pt>
                <c:pt idx="818">
                  <c:v>43369</c:v>
                </c:pt>
                <c:pt idx="819">
                  <c:v>43370</c:v>
                </c:pt>
                <c:pt idx="820">
                  <c:v>43371</c:v>
                </c:pt>
                <c:pt idx="821">
                  <c:v>43372</c:v>
                </c:pt>
                <c:pt idx="822">
                  <c:v>43373</c:v>
                </c:pt>
                <c:pt idx="823">
                  <c:v>43374</c:v>
                </c:pt>
                <c:pt idx="824">
                  <c:v>43375</c:v>
                </c:pt>
                <c:pt idx="825">
                  <c:v>43376</c:v>
                </c:pt>
                <c:pt idx="826">
                  <c:v>43377</c:v>
                </c:pt>
                <c:pt idx="827">
                  <c:v>43378</c:v>
                </c:pt>
                <c:pt idx="828">
                  <c:v>43379</c:v>
                </c:pt>
                <c:pt idx="829">
                  <c:v>43380</c:v>
                </c:pt>
                <c:pt idx="830">
                  <c:v>43381</c:v>
                </c:pt>
                <c:pt idx="831">
                  <c:v>43382</c:v>
                </c:pt>
                <c:pt idx="832">
                  <c:v>43383</c:v>
                </c:pt>
                <c:pt idx="833">
                  <c:v>43384</c:v>
                </c:pt>
                <c:pt idx="834">
                  <c:v>43385</c:v>
                </c:pt>
                <c:pt idx="835">
                  <c:v>43386</c:v>
                </c:pt>
                <c:pt idx="836">
                  <c:v>43387</c:v>
                </c:pt>
                <c:pt idx="837">
                  <c:v>43388</c:v>
                </c:pt>
                <c:pt idx="838">
                  <c:v>43389</c:v>
                </c:pt>
                <c:pt idx="839">
                  <c:v>43390</c:v>
                </c:pt>
                <c:pt idx="840">
                  <c:v>43391</c:v>
                </c:pt>
                <c:pt idx="841">
                  <c:v>43392</c:v>
                </c:pt>
                <c:pt idx="842">
                  <c:v>43393</c:v>
                </c:pt>
                <c:pt idx="843">
                  <c:v>43394</c:v>
                </c:pt>
                <c:pt idx="844">
                  <c:v>43395</c:v>
                </c:pt>
                <c:pt idx="845">
                  <c:v>43396</c:v>
                </c:pt>
                <c:pt idx="846">
                  <c:v>43397</c:v>
                </c:pt>
                <c:pt idx="847">
                  <c:v>43398</c:v>
                </c:pt>
                <c:pt idx="848">
                  <c:v>43399</c:v>
                </c:pt>
                <c:pt idx="849">
                  <c:v>43400</c:v>
                </c:pt>
                <c:pt idx="850">
                  <c:v>43401</c:v>
                </c:pt>
                <c:pt idx="851">
                  <c:v>43402</c:v>
                </c:pt>
                <c:pt idx="852">
                  <c:v>43403</c:v>
                </c:pt>
                <c:pt idx="853">
                  <c:v>43404</c:v>
                </c:pt>
                <c:pt idx="854">
                  <c:v>43405</c:v>
                </c:pt>
                <c:pt idx="855">
                  <c:v>43406</c:v>
                </c:pt>
                <c:pt idx="856">
                  <c:v>43407</c:v>
                </c:pt>
                <c:pt idx="857">
                  <c:v>43408</c:v>
                </c:pt>
                <c:pt idx="858">
                  <c:v>43409</c:v>
                </c:pt>
                <c:pt idx="859">
                  <c:v>43410</c:v>
                </c:pt>
                <c:pt idx="860">
                  <c:v>43411</c:v>
                </c:pt>
                <c:pt idx="861">
                  <c:v>43412</c:v>
                </c:pt>
                <c:pt idx="862">
                  <c:v>43413</c:v>
                </c:pt>
                <c:pt idx="863">
                  <c:v>43414</c:v>
                </c:pt>
                <c:pt idx="864">
                  <c:v>43415</c:v>
                </c:pt>
                <c:pt idx="865">
                  <c:v>43416</c:v>
                </c:pt>
                <c:pt idx="866">
                  <c:v>43417</c:v>
                </c:pt>
                <c:pt idx="867">
                  <c:v>43418</c:v>
                </c:pt>
                <c:pt idx="868">
                  <c:v>43419</c:v>
                </c:pt>
                <c:pt idx="869">
                  <c:v>43420</c:v>
                </c:pt>
                <c:pt idx="870">
                  <c:v>43421</c:v>
                </c:pt>
                <c:pt idx="871">
                  <c:v>43422</c:v>
                </c:pt>
                <c:pt idx="872">
                  <c:v>43423</c:v>
                </c:pt>
                <c:pt idx="873">
                  <c:v>43424</c:v>
                </c:pt>
                <c:pt idx="874">
                  <c:v>43425</c:v>
                </c:pt>
                <c:pt idx="875">
                  <c:v>43426</c:v>
                </c:pt>
                <c:pt idx="876">
                  <c:v>43427</c:v>
                </c:pt>
                <c:pt idx="877">
                  <c:v>43428</c:v>
                </c:pt>
                <c:pt idx="878">
                  <c:v>43429</c:v>
                </c:pt>
                <c:pt idx="879">
                  <c:v>43430</c:v>
                </c:pt>
                <c:pt idx="880">
                  <c:v>43431</c:v>
                </c:pt>
                <c:pt idx="881">
                  <c:v>43432</c:v>
                </c:pt>
                <c:pt idx="882">
                  <c:v>43433</c:v>
                </c:pt>
                <c:pt idx="883">
                  <c:v>43434</c:v>
                </c:pt>
                <c:pt idx="884">
                  <c:v>43435</c:v>
                </c:pt>
                <c:pt idx="885">
                  <c:v>43436</c:v>
                </c:pt>
                <c:pt idx="886">
                  <c:v>43437</c:v>
                </c:pt>
                <c:pt idx="887">
                  <c:v>43438</c:v>
                </c:pt>
                <c:pt idx="888">
                  <c:v>43439</c:v>
                </c:pt>
                <c:pt idx="889">
                  <c:v>43440</c:v>
                </c:pt>
                <c:pt idx="890">
                  <c:v>43441</c:v>
                </c:pt>
                <c:pt idx="891">
                  <c:v>43442</c:v>
                </c:pt>
                <c:pt idx="892">
                  <c:v>43443</c:v>
                </c:pt>
                <c:pt idx="893">
                  <c:v>43444</c:v>
                </c:pt>
                <c:pt idx="894">
                  <c:v>43445</c:v>
                </c:pt>
                <c:pt idx="895">
                  <c:v>43446</c:v>
                </c:pt>
                <c:pt idx="896">
                  <c:v>43447</c:v>
                </c:pt>
                <c:pt idx="897">
                  <c:v>43448</c:v>
                </c:pt>
                <c:pt idx="898">
                  <c:v>43449</c:v>
                </c:pt>
                <c:pt idx="899">
                  <c:v>43450</c:v>
                </c:pt>
                <c:pt idx="900">
                  <c:v>43451</c:v>
                </c:pt>
                <c:pt idx="901">
                  <c:v>43452</c:v>
                </c:pt>
                <c:pt idx="902">
                  <c:v>43453</c:v>
                </c:pt>
                <c:pt idx="903">
                  <c:v>43454</c:v>
                </c:pt>
                <c:pt idx="904">
                  <c:v>43455</c:v>
                </c:pt>
                <c:pt idx="905">
                  <c:v>43456</c:v>
                </c:pt>
                <c:pt idx="906">
                  <c:v>43457</c:v>
                </c:pt>
                <c:pt idx="907">
                  <c:v>43458</c:v>
                </c:pt>
                <c:pt idx="908">
                  <c:v>43459</c:v>
                </c:pt>
                <c:pt idx="909">
                  <c:v>43460</c:v>
                </c:pt>
                <c:pt idx="910">
                  <c:v>43461</c:v>
                </c:pt>
                <c:pt idx="911">
                  <c:v>43462</c:v>
                </c:pt>
                <c:pt idx="912">
                  <c:v>43463</c:v>
                </c:pt>
                <c:pt idx="913">
                  <c:v>43464</c:v>
                </c:pt>
                <c:pt idx="914">
                  <c:v>43465</c:v>
                </c:pt>
                <c:pt idx="915">
                  <c:v>43466</c:v>
                </c:pt>
                <c:pt idx="916">
                  <c:v>43467</c:v>
                </c:pt>
                <c:pt idx="917">
                  <c:v>43468</c:v>
                </c:pt>
                <c:pt idx="918">
                  <c:v>43469</c:v>
                </c:pt>
                <c:pt idx="919">
                  <c:v>43470</c:v>
                </c:pt>
                <c:pt idx="920">
                  <c:v>43471</c:v>
                </c:pt>
                <c:pt idx="921">
                  <c:v>43472</c:v>
                </c:pt>
                <c:pt idx="922">
                  <c:v>43473</c:v>
                </c:pt>
                <c:pt idx="923">
                  <c:v>43474</c:v>
                </c:pt>
                <c:pt idx="924">
                  <c:v>43475</c:v>
                </c:pt>
                <c:pt idx="925">
                  <c:v>43476</c:v>
                </c:pt>
                <c:pt idx="926">
                  <c:v>43477</c:v>
                </c:pt>
                <c:pt idx="927">
                  <c:v>43478</c:v>
                </c:pt>
                <c:pt idx="928">
                  <c:v>43479</c:v>
                </c:pt>
                <c:pt idx="929">
                  <c:v>43480</c:v>
                </c:pt>
                <c:pt idx="930">
                  <c:v>43481</c:v>
                </c:pt>
                <c:pt idx="931">
                  <c:v>43482</c:v>
                </c:pt>
                <c:pt idx="932">
                  <c:v>43483</c:v>
                </c:pt>
                <c:pt idx="933">
                  <c:v>43484</c:v>
                </c:pt>
                <c:pt idx="934">
                  <c:v>43485</c:v>
                </c:pt>
                <c:pt idx="935">
                  <c:v>43486</c:v>
                </c:pt>
                <c:pt idx="936">
                  <c:v>43487</c:v>
                </c:pt>
                <c:pt idx="937">
                  <c:v>43488</c:v>
                </c:pt>
                <c:pt idx="938">
                  <c:v>43489</c:v>
                </c:pt>
                <c:pt idx="939">
                  <c:v>43490</c:v>
                </c:pt>
                <c:pt idx="940">
                  <c:v>43491</c:v>
                </c:pt>
                <c:pt idx="941">
                  <c:v>43492</c:v>
                </c:pt>
                <c:pt idx="942">
                  <c:v>43493</c:v>
                </c:pt>
                <c:pt idx="943">
                  <c:v>43494</c:v>
                </c:pt>
                <c:pt idx="944">
                  <c:v>43495</c:v>
                </c:pt>
                <c:pt idx="945">
                  <c:v>43496</c:v>
                </c:pt>
                <c:pt idx="946">
                  <c:v>43497</c:v>
                </c:pt>
                <c:pt idx="947">
                  <c:v>43498</c:v>
                </c:pt>
                <c:pt idx="948">
                  <c:v>43499</c:v>
                </c:pt>
                <c:pt idx="949">
                  <c:v>43500</c:v>
                </c:pt>
                <c:pt idx="950">
                  <c:v>43501</c:v>
                </c:pt>
                <c:pt idx="951">
                  <c:v>43502</c:v>
                </c:pt>
                <c:pt idx="952">
                  <c:v>43503</c:v>
                </c:pt>
                <c:pt idx="953">
                  <c:v>43504</c:v>
                </c:pt>
                <c:pt idx="954">
                  <c:v>43505</c:v>
                </c:pt>
                <c:pt idx="955">
                  <c:v>43506</c:v>
                </c:pt>
                <c:pt idx="956">
                  <c:v>43507</c:v>
                </c:pt>
                <c:pt idx="957">
                  <c:v>43508</c:v>
                </c:pt>
                <c:pt idx="958">
                  <c:v>43509</c:v>
                </c:pt>
                <c:pt idx="959">
                  <c:v>43510</c:v>
                </c:pt>
                <c:pt idx="960">
                  <c:v>43511</c:v>
                </c:pt>
                <c:pt idx="961">
                  <c:v>43512</c:v>
                </c:pt>
                <c:pt idx="962">
                  <c:v>43513</c:v>
                </c:pt>
                <c:pt idx="963">
                  <c:v>43514</c:v>
                </c:pt>
                <c:pt idx="964">
                  <c:v>43515</c:v>
                </c:pt>
                <c:pt idx="965">
                  <c:v>43516</c:v>
                </c:pt>
                <c:pt idx="966">
                  <c:v>43517</c:v>
                </c:pt>
                <c:pt idx="967">
                  <c:v>43518</c:v>
                </c:pt>
                <c:pt idx="968">
                  <c:v>43519</c:v>
                </c:pt>
                <c:pt idx="969">
                  <c:v>43520</c:v>
                </c:pt>
                <c:pt idx="970">
                  <c:v>43521</c:v>
                </c:pt>
                <c:pt idx="971">
                  <c:v>43522</c:v>
                </c:pt>
                <c:pt idx="972">
                  <c:v>43523</c:v>
                </c:pt>
                <c:pt idx="973">
                  <c:v>43524</c:v>
                </c:pt>
                <c:pt idx="974">
                  <c:v>43525</c:v>
                </c:pt>
                <c:pt idx="975">
                  <c:v>43526</c:v>
                </c:pt>
                <c:pt idx="976">
                  <c:v>43527</c:v>
                </c:pt>
                <c:pt idx="977">
                  <c:v>43528</c:v>
                </c:pt>
                <c:pt idx="978">
                  <c:v>43529</c:v>
                </c:pt>
                <c:pt idx="979">
                  <c:v>43530</c:v>
                </c:pt>
                <c:pt idx="980">
                  <c:v>43531</c:v>
                </c:pt>
                <c:pt idx="981">
                  <c:v>43532</c:v>
                </c:pt>
                <c:pt idx="982">
                  <c:v>43533</c:v>
                </c:pt>
                <c:pt idx="983">
                  <c:v>43534</c:v>
                </c:pt>
                <c:pt idx="984">
                  <c:v>43535</c:v>
                </c:pt>
                <c:pt idx="985">
                  <c:v>43536</c:v>
                </c:pt>
                <c:pt idx="986">
                  <c:v>43537</c:v>
                </c:pt>
                <c:pt idx="987">
                  <c:v>43538</c:v>
                </c:pt>
                <c:pt idx="988">
                  <c:v>43539</c:v>
                </c:pt>
                <c:pt idx="989">
                  <c:v>43540</c:v>
                </c:pt>
                <c:pt idx="990">
                  <c:v>43541</c:v>
                </c:pt>
                <c:pt idx="991">
                  <c:v>43542</c:v>
                </c:pt>
                <c:pt idx="992">
                  <c:v>43543</c:v>
                </c:pt>
                <c:pt idx="993">
                  <c:v>43544</c:v>
                </c:pt>
                <c:pt idx="994">
                  <c:v>43545</c:v>
                </c:pt>
                <c:pt idx="995">
                  <c:v>43546</c:v>
                </c:pt>
                <c:pt idx="996">
                  <c:v>43547</c:v>
                </c:pt>
                <c:pt idx="997">
                  <c:v>43548</c:v>
                </c:pt>
                <c:pt idx="998">
                  <c:v>43549</c:v>
                </c:pt>
                <c:pt idx="999">
                  <c:v>43550</c:v>
                </c:pt>
                <c:pt idx="1000">
                  <c:v>43551</c:v>
                </c:pt>
                <c:pt idx="1001">
                  <c:v>43552</c:v>
                </c:pt>
                <c:pt idx="1002">
                  <c:v>43553</c:v>
                </c:pt>
                <c:pt idx="1003">
                  <c:v>43554</c:v>
                </c:pt>
                <c:pt idx="1004">
                  <c:v>43555</c:v>
                </c:pt>
                <c:pt idx="1005">
                  <c:v>43556</c:v>
                </c:pt>
                <c:pt idx="1006">
                  <c:v>43557</c:v>
                </c:pt>
                <c:pt idx="1007">
                  <c:v>43558</c:v>
                </c:pt>
                <c:pt idx="1008">
                  <c:v>43559</c:v>
                </c:pt>
                <c:pt idx="1009">
                  <c:v>43560</c:v>
                </c:pt>
                <c:pt idx="1010">
                  <c:v>43561</c:v>
                </c:pt>
                <c:pt idx="1011">
                  <c:v>43562</c:v>
                </c:pt>
                <c:pt idx="1012">
                  <c:v>43563</c:v>
                </c:pt>
                <c:pt idx="1013">
                  <c:v>43564</c:v>
                </c:pt>
                <c:pt idx="1014">
                  <c:v>43565</c:v>
                </c:pt>
                <c:pt idx="1015">
                  <c:v>43566</c:v>
                </c:pt>
                <c:pt idx="1016">
                  <c:v>43567</c:v>
                </c:pt>
                <c:pt idx="1017">
                  <c:v>43568</c:v>
                </c:pt>
                <c:pt idx="1018">
                  <c:v>43569</c:v>
                </c:pt>
                <c:pt idx="1019">
                  <c:v>43570</c:v>
                </c:pt>
                <c:pt idx="1020">
                  <c:v>43571</c:v>
                </c:pt>
                <c:pt idx="1021">
                  <c:v>43572</c:v>
                </c:pt>
                <c:pt idx="1022">
                  <c:v>43573</c:v>
                </c:pt>
                <c:pt idx="1023">
                  <c:v>43574</c:v>
                </c:pt>
                <c:pt idx="1024">
                  <c:v>43575</c:v>
                </c:pt>
                <c:pt idx="1025">
                  <c:v>43576</c:v>
                </c:pt>
                <c:pt idx="1026">
                  <c:v>43577</c:v>
                </c:pt>
                <c:pt idx="1027">
                  <c:v>43578</c:v>
                </c:pt>
                <c:pt idx="1028">
                  <c:v>43579</c:v>
                </c:pt>
                <c:pt idx="1029">
                  <c:v>43580</c:v>
                </c:pt>
                <c:pt idx="1030">
                  <c:v>43581</c:v>
                </c:pt>
                <c:pt idx="1031">
                  <c:v>43582</c:v>
                </c:pt>
                <c:pt idx="1032">
                  <c:v>43583</c:v>
                </c:pt>
                <c:pt idx="1033">
                  <c:v>43584</c:v>
                </c:pt>
                <c:pt idx="1034">
                  <c:v>43585</c:v>
                </c:pt>
                <c:pt idx="1035">
                  <c:v>43586</c:v>
                </c:pt>
                <c:pt idx="1036">
                  <c:v>43587</c:v>
                </c:pt>
                <c:pt idx="1037">
                  <c:v>43588</c:v>
                </c:pt>
                <c:pt idx="1038">
                  <c:v>43589</c:v>
                </c:pt>
                <c:pt idx="1039">
                  <c:v>43590</c:v>
                </c:pt>
                <c:pt idx="1040">
                  <c:v>43591</c:v>
                </c:pt>
                <c:pt idx="1041">
                  <c:v>43592</c:v>
                </c:pt>
                <c:pt idx="1042">
                  <c:v>43593</c:v>
                </c:pt>
                <c:pt idx="1043">
                  <c:v>43594</c:v>
                </c:pt>
                <c:pt idx="1044">
                  <c:v>43595</c:v>
                </c:pt>
                <c:pt idx="1045">
                  <c:v>43596</c:v>
                </c:pt>
                <c:pt idx="1046">
                  <c:v>43597</c:v>
                </c:pt>
                <c:pt idx="1047">
                  <c:v>43598</c:v>
                </c:pt>
                <c:pt idx="1048">
                  <c:v>43599</c:v>
                </c:pt>
                <c:pt idx="1049">
                  <c:v>43600</c:v>
                </c:pt>
                <c:pt idx="1050">
                  <c:v>43601</c:v>
                </c:pt>
                <c:pt idx="1051">
                  <c:v>43602</c:v>
                </c:pt>
                <c:pt idx="1052">
                  <c:v>43603</c:v>
                </c:pt>
                <c:pt idx="1053">
                  <c:v>43604</c:v>
                </c:pt>
                <c:pt idx="1054">
                  <c:v>43605</c:v>
                </c:pt>
                <c:pt idx="1055">
                  <c:v>43606</c:v>
                </c:pt>
                <c:pt idx="1056">
                  <c:v>43607</c:v>
                </c:pt>
                <c:pt idx="1057">
                  <c:v>43608</c:v>
                </c:pt>
                <c:pt idx="1058">
                  <c:v>43609</c:v>
                </c:pt>
                <c:pt idx="1059">
                  <c:v>43610</c:v>
                </c:pt>
                <c:pt idx="1060">
                  <c:v>43611</c:v>
                </c:pt>
                <c:pt idx="1061">
                  <c:v>43612</c:v>
                </c:pt>
                <c:pt idx="1062">
                  <c:v>43613</c:v>
                </c:pt>
                <c:pt idx="1063">
                  <c:v>43614</c:v>
                </c:pt>
                <c:pt idx="1064">
                  <c:v>43615</c:v>
                </c:pt>
                <c:pt idx="1065">
                  <c:v>43616</c:v>
                </c:pt>
                <c:pt idx="1066">
                  <c:v>43617</c:v>
                </c:pt>
                <c:pt idx="1067">
                  <c:v>43618</c:v>
                </c:pt>
                <c:pt idx="1068">
                  <c:v>43619</c:v>
                </c:pt>
                <c:pt idx="1069">
                  <c:v>43620</c:v>
                </c:pt>
                <c:pt idx="1070">
                  <c:v>43621</c:v>
                </c:pt>
                <c:pt idx="1071">
                  <c:v>43622</c:v>
                </c:pt>
                <c:pt idx="1072">
                  <c:v>43623</c:v>
                </c:pt>
                <c:pt idx="1073">
                  <c:v>43624</c:v>
                </c:pt>
                <c:pt idx="1074">
                  <c:v>43625</c:v>
                </c:pt>
                <c:pt idx="1075">
                  <c:v>43626</c:v>
                </c:pt>
                <c:pt idx="1076">
                  <c:v>43627</c:v>
                </c:pt>
                <c:pt idx="1077">
                  <c:v>43628</c:v>
                </c:pt>
                <c:pt idx="1078">
                  <c:v>43629</c:v>
                </c:pt>
                <c:pt idx="1079">
                  <c:v>43630</c:v>
                </c:pt>
                <c:pt idx="1080">
                  <c:v>43631</c:v>
                </c:pt>
                <c:pt idx="1081">
                  <c:v>43632</c:v>
                </c:pt>
                <c:pt idx="1082">
                  <c:v>43633</c:v>
                </c:pt>
                <c:pt idx="1083">
                  <c:v>43634</c:v>
                </c:pt>
                <c:pt idx="1084">
                  <c:v>43635</c:v>
                </c:pt>
                <c:pt idx="1085">
                  <c:v>43636</c:v>
                </c:pt>
                <c:pt idx="1086">
                  <c:v>43637</c:v>
                </c:pt>
                <c:pt idx="1087">
                  <c:v>43638</c:v>
                </c:pt>
                <c:pt idx="1088">
                  <c:v>43639</c:v>
                </c:pt>
                <c:pt idx="1089">
                  <c:v>43640</c:v>
                </c:pt>
                <c:pt idx="1090">
                  <c:v>43641</c:v>
                </c:pt>
                <c:pt idx="1091">
                  <c:v>43642</c:v>
                </c:pt>
                <c:pt idx="1092">
                  <c:v>43643</c:v>
                </c:pt>
                <c:pt idx="1093">
                  <c:v>43644</c:v>
                </c:pt>
                <c:pt idx="1094">
                  <c:v>43645</c:v>
                </c:pt>
                <c:pt idx="1095">
                  <c:v>43646</c:v>
                </c:pt>
                <c:pt idx="1096">
                  <c:v>43647</c:v>
                </c:pt>
                <c:pt idx="1097">
                  <c:v>43648</c:v>
                </c:pt>
                <c:pt idx="1098">
                  <c:v>43649</c:v>
                </c:pt>
                <c:pt idx="1099">
                  <c:v>43650</c:v>
                </c:pt>
                <c:pt idx="1100">
                  <c:v>43651</c:v>
                </c:pt>
                <c:pt idx="1101">
                  <c:v>43652</c:v>
                </c:pt>
                <c:pt idx="1102">
                  <c:v>43653</c:v>
                </c:pt>
                <c:pt idx="1103">
                  <c:v>43654</c:v>
                </c:pt>
                <c:pt idx="1104">
                  <c:v>43655</c:v>
                </c:pt>
                <c:pt idx="1105">
                  <c:v>43656</c:v>
                </c:pt>
                <c:pt idx="1106">
                  <c:v>43657</c:v>
                </c:pt>
                <c:pt idx="1107">
                  <c:v>43658</c:v>
                </c:pt>
                <c:pt idx="1108">
                  <c:v>43659</c:v>
                </c:pt>
                <c:pt idx="1109">
                  <c:v>43660</c:v>
                </c:pt>
                <c:pt idx="1110">
                  <c:v>43661</c:v>
                </c:pt>
                <c:pt idx="1111">
                  <c:v>43662</c:v>
                </c:pt>
                <c:pt idx="1112">
                  <c:v>43663</c:v>
                </c:pt>
                <c:pt idx="1113">
                  <c:v>43664</c:v>
                </c:pt>
                <c:pt idx="1114">
                  <c:v>43665</c:v>
                </c:pt>
                <c:pt idx="1115">
                  <c:v>43666</c:v>
                </c:pt>
                <c:pt idx="1116">
                  <c:v>43667</c:v>
                </c:pt>
                <c:pt idx="1117">
                  <c:v>43668</c:v>
                </c:pt>
                <c:pt idx="1118">
                  <c:v>43669</c:v>
                </c:pt>
                <c:pt idx="1119">
                  <c:v>43670</c:v>
                </c:pt>
                <c:pt idx="1120">
                  <c:v>43671</c:v>
                </c:pt>
                <c:pt idx="1121">
                  <c:v>43672</c:v>
                </c:pt>
                <c:pt idx="1122">
                  <c:v>43673</c:v>
                </c:pt>
                <c:pt idx="1123">
                  <c:v>43674</c:v>
                </c:pt>
                <c:pt idx="1124">
                  <c:v>43675</c:v>
                </c:pt>
                <c:pt idx="1125">
                  <c:v>43676</c:v>
                </c:pt>
                <c:pt idx="1126">
                  <c:v>43677</c:v>
                </c:pt>
                <c:pt idx="1127">
                  <c:v>43678</c:v>
                </c:pt>
                <c:pt idx="1128">
                  <c:v>43679</c:v>
                </c:pt>
                <c:pt idx="1129">
                  <c:v>43680</c:v>
                </c:pt>
                <c:pt idx="1130">
                  <c:v>43681</c:v>
                </c:pt>
                <c:pt idx="1131">
                  <c:v>43682</c:v>
                </c:pt>
                <c:pt idx="1132">
                  <c:v>43683</c:v>
                </c:pt>
                <c:pt idx="1133">
                  <c:v>43684</c:v>
                </c:pt>
                <c:pt idx="1134">
                  <c:v>43685</c:v>
                </c:pt>
                <c:pt idx="1135">
                  <c:v>43686</c:v>
                </c:pt>
                <c:pt idx="1136">
                  <c:v>43687</c:v>
                </c:pt>
                <c:pt idx="1137">
                  <c:v>43688</c:v>
                </c:pt>
                <c:pt idx="1138">
                  <c:v>43689</c:v>
                </c:pt>
                <c:pt idx="1139">
                  <c:v>43690</c:v>
                </c:pt>
                <c:pt idx="1140">
                  <c:v>43691</c:v>
                </c:pt>
                <c:pt idx="1141">
                  <c:v>43692</c:v>
                </c:pt>
                <c:pt idx="1142">
                  <c:v>43693</c:v>
                </c:pt>
                <c:pt idx="1143">
                  <c:v>43694</c:v>
                </c:pt>
                <c:pt idx="1144">
                  <c:v>43695</c:v>
                </c:pt>
                <c:pt idx="1145">
                  <c:v>43696</c:v>
                </c:pt>
                <c:pt idx="1146">
                  <c:v>43697</c:v>
                </c:pt>
                <c:pt idx="1147">
                  <c:v>43698</c:v>
                </c:pt>
                <c:pt idx="1148">
                  <c:v>43699</c:v>
                </c:pt>
                <c:pt idx="1149">
                  <c:v>43700</c:v>
                </c:pt>
                <c:pt idx="1150">
                  <c:v>43701</c:v>
                </c:pt>
                <c:pt idx="1151">
                  <c:v>43702</c:v>
                </c:pt>
                <c:pt idx="1152">
                  <c:v>43703</c:v>
                </c:pt>
                <c:pt idx="1153">
                  <c:v>43704</c:v>
                </c:pt>
                <c:pt idx="1154">
                  <c:v>43705</c:v>
                </c:pt>
                <c:pt idx="1155">
                  <c:v>43706</c:v>
                </c:pt>
                <c:pt idx="1156">
                  <c:v>43707</c:v>
                </c:pt>
                <c:pt idx="1157">
                  <c:v>43708</c:v>
                </c:pt>
                <c:pt idx="1158">
                  <c:v>43709</c:v>
                </c:pt>
                <c:pt idx="1159">
                  <c:v>43710</c:v>
                </c:pt>
                <c:pt idx="1160">
                  <c:v>43711</c:v>
                </c:pt>
                <c:pt idx="1161">
                  <c:v>43712</c:v>
                </c:pt>
                <c:pt idx="1162">
                  <c:v>43713</c:v>
                </c:pt>
                <c:pt idx="1163">
                  <c:v>43714</c:v>
                </c:pt>
                <c:pt idx="1164">
                  <c:v>43715</c:v>
                </c:pt>
                <c:pt idx="1165">
                  <c:v>43716</c:v>
                </c:pt>
                <c:pt idx="1166">
                  <c:v>43717</c:v>
                </c:pt>
                <c:pt idx="1167">
                  <c:v>43718</c:v>
                </c:pt>
                <c:pt idx="1168">
                  <c:v>43719</c:v>
                </c:pt>
                <c:pt idx="1169">
                  <c:v>43720</c:v>
                </c:pt>
                <c:pt idx="1170">
                  <c:v>43721</c:v>
                </c:pt>
                <c:pt idx="1171">
                  <c:v>43722</c:v>
                </c:pt>
                <c:pt idx="1172">
                  <c:v>43723</c:v>
                </c:pt>
                <c:pt idx="1173">
                  <c:v>43724</c:v>
                </c:pt>
                <c:pt idx="1174">
                  <c:v>43725</c:v>
                </c:pt>
                <c:pt idx="1175">
                  <c:v>43726</c:v>
                </c:pt>
                <c:pt idx="1176">
                  <c:v>43727</c:v>
                </c:pt>
                <c:pt idx="1177">
                  <c:v>43728</c:v>
                </c:pt>
                <c:pt idx="1178">
                  <c:v>43729</c:v>
                </c:pt>
                <c:pt idx="1179">
                  <c:v>43730</c:v>
                </c:pt>
                <c:pt idx="1180">
                  <c:v>43731</c:v>
                </c:pt>
                <c:pt idx="1181">
                  <c:v>43732</c:v>
                </c:pt>
                <c:pt idx="1182">
                  <c:v>43733</c:v>
                </c:pt>
                <c:pt idx="1183">
                  <c:v>43734</c:v>
                </c:pt>
                <c:pt idx="1184">
                  <c:v>43735</c:v>
                </c:pt>
                <c:pt idx="1185">
                  <c:v>43736</c:v>
                </c:pt>
                <c:pt idx="1186">
                  <c:v>43737</c:v>
                </c:pt>
                <c:pt idx="1187">
                  <c:v>43738</c:v>
                </c:pt>
                <c:pt idx="1188">
                  <c:v>43739</c:v>
                </c:pt>
                <c:pt idx="1189">
                  <c:v>43740</c:v>
                </c:pt>
                <c:pt idx="1190">
                  <c:v>43741</c:v>
                </c:pt>
                <c:pt idx="1191">
                  <c:v>43742</c:v>
                </c:pt>
                <c:pt idx="1192">
                  <c:v>43743</c:v>
                </c:pt>
                <c:pt idx="1193">
                  <c:v>43744</c:v>
                </c:pt>
                <c:pt idx="1194">
                  <c:v>43745</c:v>
                </c:pt>
                <c:pt idx="1195">
                  <c:v>43746</c:v>
                </c:pt>
                <c:pt idx="1196">
                  <c:v>43747</c:v>
                </c:pt>
                <c:pt idx="1197">
                  <c:v>43748</c:v>
                </c:pt>
                <c:pt idx="1198">
                  <c:v>43749</c:v>
                </c:pt>
                <c:pt idx="1199">
                  <c:v>43750</c:v>
                </c:pt>
                <c:pt idx="1200">
                  <c:v>43751</c:v>
                </c:pt>
                <c:pt idx="1201">
                  <c:v>43752</c:v>
                </c:pt>
                <c:pt idx="1202">
                  <c:v>43753</c:v>
                </c:pt>
                <c:pt idx="1203">
                  <c:v>43754</c:v>
                </c:pt>
                <c:pt idx="1204">
                  <c:v>43755</c:v>
                </c:pt>
                <c:pt idx="1205">
                  <c:v>43756</c:v>
                </c:pt>
                <c:pt idx="1206">
                  <c:v>43757</c:v>
                </c:pt>
                <c:pt idx="1207">
                  <c:v>43758</c:v>
                </c:pt>
                <c:pt idx="1208">
                  <c:v>43759</c:v>
                </c:pt>
                <c:pt idx="1209">
                  <c:v>43760</c:v>
                </c:pt>
                <c:pt idx="1210">
                  <c:v>43761</c:v>
                </c:pt>
                <c:pt idx="1211">
                  <c:v>43762</c:v>
                </c:pt>
                <c:pt idx="1212">
                  <c:v>43763</c:v>
                </c:pt>
                <c:pt idx="1213">
                  <c:v>43764</c:v>
                </c:pt>
                <c:pt idx="1214">
                  <c:v>43765</c:v>
                </c:pt>
                <c:pt idx="1215">
                  <c:v>43766</c:v>
                </c:pt>
                <c:pt idx="1216">
                  <c:v>43767</c:v>
                </c:pt>
                <c:pt idx="1217">
                  <c:v>43768</c:v>
                </c:pt>
                <c:pt idx="1218">
                  <c:v>43769</c:v>
                </c:pt>
                <c:pt idx="1219">
                  <c:v>43770</c:v>
                </c:pt>
                <c:pt idx="1220">
                  <c:v>43771</c:v>
                </c:pt>
                <c:pt idx="1221">
                  <c:v>43772</c:v>
                </c:pt>
                <c:pt idx="1222">
                  <c:v>43773</c:v>
                </c:pt>
                <c:pt idx="1223">
                  <c:v>43774</c:v>
                </c:pt>
                <c:pt idx="1224">
                  <c:v>43775</c:v>
                </c:pt>
                <c:pt idx="1225">
                  <c:v>43776</c:v>
                </c:pt>
                <c:pt idx="1226">
                  <c:v>43777</c:v>
                </c:pt>
                <c:pt idx="1227">
                  <c:v>43778</c:v>
                </c:pt>
                <c:pt idx="1228">
                  <c:v>43779</c:v>
                </c:pt>
                <c:pt idx="1229">
                  <c:v>43780</c:v>
                </c:pt>
                <c:pt idx="1230">
                  <c:v>43781</c:v>
                </c:pt>
                <c:pt idx="1231">
                  <c:v>43782</c:v>
                </c:pt>
                <c:pt idx="1232">
                  <c:v>43783</c:v>
                </c:pt>
                <c:pt idx="1233">
                  <c:v>43784</c:v>
                </c:pt>
                <c:pt idx="1234">
                  <c:v>43785</c:v>
                </c:pt>
                <c:pt idx="1235">
                  <c:v>43786</c:v>
                </c:pt>
                <c:pt idx="1236">
                  <c:v>43787</c:v>
                </c:pt>
                <c:pt idx="1237">
                  <c:v>43788</c:v>
                </c:pt>
                <c:pt idx="1238">
                  <c:v>43789</c:v>
                </c:pt>
                <c:pt idx="1239">
                  <c:v>43790</c:v>
                </c:pt>
                <c:pt idx="1240">
                  <c:v>43791</c:v>
                </c:pt>
                <c:pt idx="1241">
                  <c:v>43792</c:v>
                </c:pt>
                <c:pt idx="1242">
                  <c:v>43793</c:v>
                </c:pt>
                <c:pt idx="1243">
                  <c:v>43794</c:v>
                </c:pt>
                <c:pt idx="1244">
                  <c:v>43795</c:v>
                </c:pt>
                <c:pt idx="1245">
                  <c:v>43796</c:v>
                </c:pt>
                <c:pt idx="1246">
                  <c:v>43797</c:v>
                </c:pt>
                <c:pt idx="1247">
                  <c:v>43798</c:v>
                </c:pt>
                <c:pt idx="1248">
                  <c:v>43799</c:v>
                </c:pt>
                <c:pt idx="1249">
                  <c:v>43800</c:v>
                </c:pt>
                <c:pt idx="1250">
                  <c:v>43801</c:v>
                </c:pt>
                <c:pt idx="1251">
                  <c:v>43802</c:v>
                </c:pt>
                <c:pt idx="1252">
                  <c:v>43803</c:v>
                </c:pt>
                <c:pt idx="1253">
                  <c:v>43804</c:v>
                </c:pt>
                <c:pt idx="1254">
                  <c:v>43805</c:v>
                </c:pt>
                <c:pt idx="1255">
                  <c:v>43806</c:v>
                </c:pt>
                <c:pt idx="1256">
                  <c:v>43807</c:v>
                </c:pt>
                <c:pt idx="1257">
                  <c:v>43808</c:v>
                </c:pt>
                <c:pt idx="1258">
                  <c:v>43809</c:v>
                </c:pt>
                <c:pt idx="1259">
                  <c:v>43810</c:v>
                </c:pt>
                <c:pt idx="1260">
                  <c:v>43811</c:v>
                </c:pt>
                <c:pt idx="1261">
                  <c:v>43812</c:v>
                </c:pt>
                <c:pt idx="1262">
                  <c:v>43813</c:v>
                </c:pt>
                <c:pt idx="1263">
                  <c:v>43814</c:v>
                </c:pt>
                <c:pt idx="1264">
                  <c:v>43815</c:v>
                </c:pt>
                <c:pt idx="1265">
                  <c:v>43816</c:v>
                </c:pt>
                <c:pt idx="1266">
                  <c:v>43817</c:v>
                </c:pt>
                <c:pt idx="1267">
                  <c:v>43818</c:v>
                </c:pt>
                <c:pt idx="1268">
                  <c:v>43819</c:v>
                </c:pt>
                <c:pt idx="1269">
                  <c:v>43820</c:v>
                </c:pt>
                <c:pt idx="1270">
                  <c:v>43821</c:v>
                </c:pt>
                <c:pt idx="1271">
                  <c:v>43822</c:v>
                </c:pt>
                <c:pt idx="1272">
                  <c:v>43823</c:v>
                </c:pt>
                <c:pt idx="1273">
                  <c:v>43824</c:v>
                </c:pt>
                <c:pt idx="1274">
                  <c:v>43825</c:v>
                </c:pt>
                <c:pt idx="1275">
                  <c:v>43826</c:v>
                </c:pt>
                <c:pt idx="1276">
                  <c:v>43827</c:v>
                </c:pt>
                <c:pt idx="1277">
                  <c:v>43828</c:v>
                </c:pt>
                <c:pt idx="1278">
                  <c:v>43829</c:v>
                </c:pt>
                <c:pt idx="1279">
                  <c:v>43830</c:v>
                </c:pt>
                <c:pt idx="1280">
                  <c:v>43831</c:v>
                </c:pt>
                <c:pt idx="1281">
                  <c:v>43832</c:v>
                </c:pt>
                <c:pt idx="1282">
                  <c:v>43833</c:v>
                </c:pt>
                <c:pt idx="1283">
                  <c:v>43834</c:v>
                </c:pt>
                <c:pt idx="1284">
                  <c:v>43835</c:v>
                </c:pt>
                <c:pt idx="1285">
                  <c:v>43836</c:v>
                </c:pt>
                <c:pt idx="1286">
                  <c:v>43837</c:v>
                </c:pt>
                <c:pt idx="1287">
                  <c:v>43838</c:v>
                </c:pt>
                <c:pt idx="1288">
                  <c:v>43839</c:v>
                </c:pt>
                <c:pt idx="1289">
                  <c:v>43840</c:v>
                </c:pt>
                <c:pt idx="1290">
                  <c:v>43841</c:v>
                </c:pt>
                <c:pt idx="1291">
                  <c:v>43842</c:v>
                </c:pt>
                <c:pt idx="1292">
                  <c:v>43843</c:v>
                </c:pt>
                <c:pt idx="1293">
                  <c:v>43844</c:v>
                </c:pt>
                <c:pt idx="1294">
                  <c:v>43845</c:v>
                </c:pt>
                <c:pt idx="1295">
                  <c:v>43846</c:v>
                </c:pt>
                <c:pt idx="1296">
                  <c:v>43847</c:v>
                </c:pt>
                <c:pt idx="1297">
                  <c:v>43848</c:v>
                </c:pt>
                <c:pt idx="1298">
                  <c:v>43849</c:v>
                </c:pt>
                <c:pt idx="1299">
                  <c:v>43850</c:v>
                </c:pt>
                <c:pt idx="1300">
                  <c:v>43851</c:v>
                </c:pt>
                <c:pt idx="1301">
                  <c:v>43852</c:v>
                </c:pt>
                <c:pt idx="1302">
                  <c:v>43853</c:v>
                </c:pt>
                <c:pt idx="1303">
                  <c:v>43854</c:v>
                </c:pt>
                <c:pt idx="1304">
                  <c:v>43855</c:v>
                </c:pt>
                <c:pt idx="1305">
                  <c:v>43856</c:v>
                </c:pt>
                <c:pt idx="1306">
                  <c:v>43857</c:v>
                </c:pt>
                <c:pt idx="1307">
                  <c:v>43858</c:v>
                </c:pt>
                <c:pt idx="1308">
                  <c:v>43859</c:v>
                </c:pt>
                <c:pt idx="1309">
                  <c:v>43860</c:v>
                </c:pt>
                <c:pt idx="1310">
                  <c:v>43861</c:v>
                </c:pt>
                <c:pt idx="1311">
                  <c:v>43862</c:v>
                </c:pt>
                <c:pt idx="1312">
                  <c:v>43863</c:v>
                </c:pt>
                <c:pt idx="1313">
                  <c:v>43864</c:v>
                </c:pt>
                <c:pt idx="1314">
                  <c:v>43865</c:v>
                </c:pt>
                <c:pt idx="1315">
                  <c:v>43866</c:v>
                </c:pt>
                <c:pt idx="1316">
                  <c:v>43867</c:v>
                </c:pt>
                <c:pt idx="1317">
                  <c:v>43868</c:v>
                </c:pt>
                <c:pt idx="1318">
                  <c:v>43869</c:v>
                </c:pt>
                <c:pt idx="1319">
                  <c:v>43870</c:v>
                </c:pt>
                <c:pt idx="1320">
                  <c:v>43871</c:v>
                </c:pt>
                <c:pt idx="1321">
                  <c:v>43872</c:v>
                </c:pt>
                <c:pt idx="1322">
                  <c:v>43873</c:v>
                </c:pt>
                <c:pt idx="1323">
                  <c:v>43874</c:v>
                </c:pt>
                <c:pt idx="1324">
                  <c:v>43875</c:v>
                </c:pt>
                <c:pt idx="1325">
                  <c:v>43876</c:v>
                </c:pt>
                <c:pt idx="1326">
                  <c:v>43877</c:v>
                </c:pt>
                <c:pt idx="1327">
                  <c:v>43878</c:v>
                </c:pt>
                <c:pt idx="1328">
                  <c:v>43879</c:v>
                </c:pt>
                <c:pt idx="1329">
                  <c:v>43880</c:v>
                </c:pt>
                <c:pt idx="1330">
                  <c:v>43881</c:v>
                </c:pt>
                <c:pt idx="1331">
                  <c:v>43882</c:v>
                </c:pt>
                <c:pt idx="1332">
                  <c:v>43883</c:v>
                </c:pt>
                <c:pt idx="1333">
                  <c:v>43884</c:v>
                </c:pt>
                <c:pt idx="1334">
                  <c:v>43885</c:v>
                </c:pt>
                <c:pt idx="1335">
                  <c:v>43886</c:v>
                </c:pt>
                <c:pt idx="1336">
                  <c:v>43887</c:v>
                </c:pt>
                <c:pt idx="1337">
                  <c:v>43888</c:v>
                </c:pt>
                <c:pt idx="1338">
                  <c:v>43889</c:v>
                </c:pt>
                <c:pt idx="1339">
                  <c:v>43890</c:v>
                </c:pt>
                <c:pt idx="1340">
                  <c:v>43891</c:v>
                </c:pt>
                <c:pt idx="1341">
                  <c:v>43892</c:v>
                </c:pt>
                <c:pt idx="1342">
                  <c:v>43893</c:v>
                </c:pt>
                <c:pt idx="1343">
                  <c:v>43894</c:v>
                </c:pt>
                <c:pt idx="1344">
                  <c:v>43895</c:v>
                </c:pt>
                <c:pt idx="1345">
                  <c:v>43896</c:v>
                </c:pt>
                <c:pt idx="1346">
                  <c:v>43897</c:v>
                </c:pt>
                <c:pt idx="1347">
                  <c:v>43898</c:v>
                </c:pt>
                <c:pt idx="1348">
                  <c:v>43899</c:v>
                </c:pt>
                <c:pt idx="1349">
                  <c:v>43900</c:v>
                </c:pt>
                <c:pt idx="1350">
                  <c:v>43901</c:v>
                </c:pt>
                <c:pt idx="1351">
                  <c:v>43902</c:v>
                </c:pt>
                <c:pt idx="1352">
                  <c:v>43903</c:v>
                </c:pt>
                <c:pt idx="1353">
                  <c:v>43904</c:v>
                </c:pt>
                <c:pt idx="1354">
                  <c:v>43905</c:v>
                </c:pt>
                <c:pt idx="1355">
                  <c:v>43906</c:v>
                </c:pt>
                <c:pt idx="1356">
                  <c:v>43907</c:v>
                </c:pt>
                <c:pt idx="1357">
                  <c:v>43908</c:v>
                </c:pt>
                <c:pt idx="1358">
                  <c:v>43909</c:v>
                </c:pt>
                <c:pt idx="1359">
                  <c:v>43910</c:v>
                </c:pt>
                <c:pt idx="1360">
                  <c:v>43911</c:v>
                </c:pt>
                <c:pt idx="1361">
                  <c:v>43912</c:v>
                </c:pt>
                <c:pt idx="1362">
                  <c:v>43913</c:v>
                </c:pt>
                <c:pt idx="1363">
                  <c:v>43914</c:v>
                </c:pt>
                <c:pt idx="1364">
                  <c:v>43915</c:v>
                </c:pt>
                <c:pt idx="1365">
                  <c:v>43916</c:v>
                </c:pt>
                <c:pt idx="1366">
                  <c:v>43917</c:v>
                </c:pt>
                <c:pt idx="1367">
                  <c:v>43918</c:v>
                </c:pt>
                <c:pt idx="1368">
                  <c:v>43919</c:v>
                </c:pt>
                <c:pt idx="1369">
                  <c:v>43920</c:v>
                </c:pt>
                <c:pt idx="1370">
                  <c:v>43921</c:v>
                </c:pt>
                <c:pt idx="1371">
                  <c:v>43922</c:v>
                </c:pt>
                <c:pt idx="1372">
                  <c:v>43923</c:v>
                </c:pt>
                <c:pt idx="1373">
                  <c:v>43924</c:v>
                </c:pt>
                <c:pt idx="1374">
                  <c:v>43925</c:v>
                </c:pt>
                <c:pt idx="1375">
                  <c:v>43926</c:v>
                </c:pt>
                <c:pt idx="1376">
                  <c:v>43927</c:v>
                </c:pt>
                <c:pt idx="1377">
                  <c:v>43928</c:v>
                </c:pt>
                <c:pt idx="1378">
                  <c:v>43929</c:v>
                </c:pt>
                <c:pt idx="1379">
                  <c:v>43930</c:v>
                </c:pt>
                <c:pt idx="1380">
                  <c:v>43931</c:v>
                </c:pt>
                <c:pt idx="1381">
                  <c:v>43932</c:v>
                </c:pt>
                <c:pt idx="1382">
                  <c:v>43933</c:v>
                </c:pt>
                <c:pt idx="1383">
                  <c:v>43934</c:v>
                </c:pt>
                <c:pt idx="1384">
                  <c:v>43935</c:v>
                </c:pt>
                <c:pt idx="1385">
                  <c:v>43936</c:v>
                </c:pt>
                <c:pt idx="1386">
                  <c:v>43937</c:v>
                </c:pt>
                <c:pt idx="1387">
                  <c:v>43938</c:v>
                </c:pt>
                <c:pt idx="1388">
                  <c:v>43939</c:v>
                </c:pt>
                <c:pt idx="1389">
                  <c:v>43940</c:v>
                </c:pt>
                <c:pt idx="1390">
                  <c:v>43941</c:v>
                </c:pt>
                <c:pt idx="1391">
                  <c:v>43942</c:v>
                </c:pt>
                <c:pt idx="1392">
                  <c:v>43943</c:v>
                </c:pt>
                <c:pt idx="1393">
                  <c:v>43944</c:v>
                </c:pt>
                <c:pt idx="1394">
                  <c:v>43945</c:v>
                </c:pt>
                <c:pt idx="1395">
                  <c:v>43946</c:v>
                </c:pt>
                <c:pt idx="1396">
                  <c:v>43947</c:v>
                </c:pt>
                <c:pt idx="1397">
                  <c:v>43948</c:v>
                </c:pt>
                <c:pt idx="1398">
                  <c:v>43949</c:v>
                </c:pt>
                <c:pt idx="1399">
                  <c:v>43950</c:v>
                </c:pt>
                <c:pt idx="1400">
                  <c:v>43951</c:v>
                </c:pt>
                <c:pt idx="1401">
                  <c:v>43952</c:v>
                </c:pt>
                <c:pt idx="1402">
                  <c:v>43953</c:v>
                </c:pt>
                <c:pt idx="1403">
                  <c:v>43954</c:v>
                </c:pt>
                <c:pt idx="1404">
                  <c:v>43955</c:v>
                </c:pt>
                <c:pt idx="1405">
                  <c:v>43956</c:v>
                </c:pt>
                <c:pt idx="1406">
                  <c:v>43957</c:v>
                </c:pt>
                <c:pt idx="1407">
                  <c:v>43958</c:v>
                </c:pt>
                <c:pt idx="1408">
                  <c:v>43959</c:v>
                </c:pt>
                <c:pt idx="1409">
                  <c:v>43960</c:v>
                </c:pt>
                <c:pt idx="1410">
                  <c:v>43961</c:v>
                </c:pt>
                <c:pt idx="1411">
                  <c:v>43962</c:v>
                </c:pt>
                <c:pt idx="1412">
                  <c:v>43963</c:v>
                </c:pt>
                <c:pt idx="1413">
                  <c:v>43964</c:v>
                </c:pt>
                <c:pt idx="1414">
                  <c:v>43965</c:v>
                </c:pt>
                <c:pt idx="1415">
                  <c:v>43966</c:v>
                </c:pt>
                <c:pt idx="1416">
                  <c:v>43967</c:v>
                </c:pt>
                <c:pt idx="1417">
                  <c:v>43968</c:v>
                </c:pt>
                <c:pt idx="1418">
                  <c:v>43969</c:v>
                </c:pt>
                <c:pt idx="1419">
                  <c:v>43970</c:v>
                </c:pt>
                <c:pt idx="1420">
                  <c:v>43971</c:v>
                </c:pt>
                <c:pt idx="1421">
                  <c:v>43972</c:v>
                </c:pt>
                <c:pt idx="1422">
                  <c:v>43973</c:v>
                </c:pt>
                <c:pt idx="1423">
                  <c:v>43974</c:v>
                </c:pt>
                <c:pt idx="1424">
                  <c:v>43975</c:v>
                </c:pt>
                <c:pt idx="1425">
                  <c:v>43976</c:v>
                </c:pt>
                <c:pt idx="1426">
                  <c:v>43977</c:v>
                </c:pt>
                <c:pt idx="1427">
                  <c:v>43978</c:v>
                </c:pt>
                <c:pt idx="1428">
                  <c:v>43979</c:v>
                </c:pt>
                <c:pt idx="1429">
                  <c:v>43980</c:v>
                </c:pt>
                <c:pt idx="1430">
                  <c:v>43981</c:v>
                </c:pt>
                <c:pt idx="1431">
                  <c:v>43982</c:v>
                </c:pt>
                <c:pt idx="1432">
                  <c:v>43983</c:v>
                </c:pt>
                <c:pt idx="1433">
                  <c:v>43984</c:v>
                </c:pt>
                <c:pt idx="1434">
                  <c:v>43985</c:v>
                </c:pt>
                <c:pt idx="1435">
                  <c:v>43986</c:v>
                </c:pt>
                <c:pt idx="1436">
                  <c:v>43987</c:v>
                </c:pt>
                <c:pt idx="1437">
                  <c:v>43988</c:v>
                </c:pt>
                <c:pt idx="1438">
                  <c:v>43989</c:v>
                </c:pt>
                <c:pt idx="1439">
                  <c:v>43990</c:v>
                </c:pt>
                <c:pt idx="1440">
                  <c:v>43991</c:v>
                </c:pt>
                <c:pt idx="1441">
                  <c:v>43992</c:v>
                </c:pt>
                <c:pt idx="1442">
                  <c:v>43993</c:v>
                </c:pt>
                <c:pt idx="1443">
                  <c:v>43994</c:v>
                </c:pt>
                <c:pt idx="1444">
                  <c:v>43995</c:v>
                </c:pt>
                <c:pt idx="1445">
                  <c:v>43996</c:v>
                </c:pt>
                <c:pt idx="1446">
                  <c:v>43997</c:v>
                </c:pt>
                <c:pt idx="1447">
                  <c:v>43998</c:v>
                </c:pt>
                <c:pt idx="1448">
                  <c:v>43999</c:v>
                </c:pt>
                <c:pt idx="1449">
                  <c:v>44000</c:v>
                </c:pt>
                <c:pt idx="1450">
                  <c:v>44001</c:v>
                </c:pt>
                <c:pt idx="1451">
                  <c:v>44002</c:v>
                </c:pt>
                <c:pt idx="1452">
                  <c:v>44003</c:v>
                </c:pt>
                <c:pt idx="1453">
                  <c:v>44004</c:v>
                </c:pt>
                <c:pt idx="1454">
                  <c:v>44005</c:v>
                </c:pt>
                <c:pt idx="1455">
                  <c:v>44006</c:v>
                </c:pt>
                <c:pt idx="1456">
                  <c:v>44007</c:v>
                </c:pt>
                <c:pt idx="1457">
                  <c:v>44008</c:v>
                </c:pt>
                <c:pt idx="1458">
                  <c:v>44009</c:v>
                </c:pt>
                <c:pt idx="1459">
                  <c:v>44010</c:v>
                </c:pt>
                <c:pt idx="1460">
                  <c:v>44011</c:v>
                </c:pt>
                <c:pt idx="1461">
                  <c:v>44012</c:v>
                </c:pt>
                <c:pt idx="1462">
                  <c:v>44013</c:v>
                </c:pt>
                <c:pt idx="1463">
                  <c:v>44014</c:v>
                </c:pt>
                <c:pt idx="1464">
                  <c:v>44015</c:v>
                </c:pt>
                <c:pt idx="1465">
                  <c:v>44016</c:v>
                </c:pt>
                <c:pt idx="1466">
                  <c:v>44017</c:v>
                </c:pt>
                <c:pt idx="1467">
                  <c:v>44018</c:v>
                </c:pt>
                <c:pt idx="1468">
                  <c:v>44019</c:v>
                </c:pt>
                <c:pt idx="1469">
                  <c:v>44020</c:v>
                </c:pt>
                <c:pt idx="1470">
                  <c:v>44021</c:v>
                </c:pt>
                <c:pt idx="1471">
                  <c:v>44022</c:v>
                </c:pt>
                <c:pt idx="1472">
                  <c:v>44023</c:v>
                </c:pt>
                <c:pt idx="1473">
                  <c:v>44024</c:v>
                </c:pt>
                <c:pt idx="1474">
                  <c:v>44025</c:v>
                </c:pt>
                <c:pt idx="1475">
                  <c:v>44026</c:v>
                </c:pt>
                <c:pt idx="1476">
                  <c:v>44027</c:v>
                </c:pt>
                <c:pt idx="1477">
                  <c:v>44028</c:v>
                </c:pt>
                <c:pt idx="1478">
                  <c:v>44029</c:v>
                </c:pt>
                <c:pt idx="1479">
                  <c:v>44030</c:v>
                </c:pt>
                <c:pt idx="1480">
                  <c:v>44031</c:v>
                </c:pt>
                <c:pt idx="1481">
                  <c:v>44032</c:v>
                </c:pt>
                <c:pt idx="1482">
                  <c:v>44033</c:v>
                </c:pt>
                <c:pt idx="1483">
                  <c:v>44034</c:v>
                </c:pt>
                <c:pt idx="1484">
                  <c:v>44035</c:v>
                </c:pt>
                <c:pt idx="1485">
                  <c:v>44036</c:v>
                </c:pt>
                <c:pt idx="1486">
                  <c:v>44037</c:v>
                </c:pt>
                <c:pt idx="1487">
                  <c:v>44038</c:v>
                </c:pt>
                <c:pt idx="1488">
                  <c:v>44039</c:v>
                </c:pt>
                <c:pt idx="1489">
                  <c:v>44040</c:v>
                </c:pt>
                <c:pt idx="1490">
                  <c:v>44041</c:v>
                </c:pt>
                <c:pt idx="1491">
                  <c:v>44042</c:v>
                </c:pt>
                <c:pt idx="1492">
                  <c:v>44043</c:v>
                </c:pt>
                <c:pt idx="1493">
                  <c:v>44044</c:v>
                </c:pt>
                <c:pt idx="1494">
                  <c:v>44045</c:v>
                </c:pt>
                <c:pt idx="1495">
                  <c:v>44046</c:v>
                </c:pt>
                <c:pt idx="1496">
                  <c:v>44047</c:v>
                </c:pt>
                <c:pt idx="1497">
                  <c:v>44048</c:v>
                </c:pt>
                <c:pt idx="1498">
                  <c:v>44049</c:v>
                </c:pt>
                <c:pt idx="1499">
                  <c:v>44050</c:v>
                </c:pt>
                <c:pt idx="1500">
                  <c:v>44051</c:v>
                </c:pt>
                <c:pt idx="1501">
                  <c:v>44052</c:v>
                </c:pt>
                <c:pt idx="1502">
                  <c:v>44053</c:v>
                </c:pt>
                <c:pt idx="1503">
                  <c:v>44054</c:v>
                </c:pt>
                <c:pt idx="1504">
                  <c:v>44055</c:v>
                </c:pt>
                <c:pt idx="1505">
                  <c:v>44056</c:v>
                </c:pt>
                <c:pt idx="1506">
                  <c:v>44057</c:v>
                </c:pt>
                <c:pt idx="1507">
                  <c:v>44058</c:v>
                </c:pt>
                <c:pt idx="1508">
                  <c:v>44059</c:v>
                </c:pt>
                <c:pt idx="1509">
                  <c:v>44060</c:v>
                </c:pt>
                <c:pt idx="1510">
                  <c:v>44061</c:v>
                </c:pt>
                <c:pt idx="1511">
                  <c:v>44062</c:v>
                </c:pt>
                <c:pt idx="1512">
                  <c:v>44063</c:v>
                </c:pt>
                <c:pt idx="1513">
                  <c:v>44064</c:v>
                </c:pt>
                <c:pt idx="1514">
                  <c:v>44065</c:v>
                </c:pt>
                <c:pt idx="1515">
                  <c:v>44066</c:v>
                </c:pt>
                <c:pt idx="1516">
                  <c:v>44067</c:v>
                </c:pt>
                <c:pt idx="1517">
                  <c:v>44068</c:v>
                </c:pt>
                <c:pt idx="1518">
                  <c:v>44069</c:v>
                </c:pt>
                <c:pt idx="1519">
                  <c:v>44070</c:v>
                </c:pt>
                <c:pt idx="1520">
                  <c:v>44071</c:v>
                </c:pt>
                <c:pt idx="1521">
                  <c:v>44072</c:v>
                </c:pt>
                <c:pt idx="1522">
                  <c:v>44073</c:v>
                </c:pt>
                <c:pt idx="1523">
                  <c:v>44074</c:v>
                </c:pt>
                <c:pt idx="1524">
                  <c:v>44075</c:v>
                </c:pt>
                <c:pt idx="1525">
                  <c:v>44076</c:v>
                </c:pt>
                <c:pt idx="1526">
                  <c:v>44077</c:v>
                </c:pt>
                <c:pt idx="1527">
                  <c:v>44078</c:v>
                </c:pt>
                <c:pt idx="1528">
                  <c:v>44079</c:v>
                </c:pt>
                <c:pt idx="1529">
                  <c:v>44080</c:v>
                </c:pt>
                <c:pt idx="1530">
                  <c:v>44081</c:v>
                </c:pt>
                <c:pt idx="1531">
                  <c:v>44082</c:v>
                </c:pt>
                <c:pt idx="1532">
                  <c:v>44083</c:v>
                </c:pt>
                <c:pt idx="1533">
                  <c:v>44084</c:v>
                </c:pt>
                <c:pt idx="1534">
                  <c:v>44085</c:v>
                </c:pt>
                <c:pt idx="1535">
                  <c:v>44086</c:v>
                </c:pt>
                <c:pt idx="1536">
                  <c:v>44087</c:v>
                </c:pt>
                <c:pt idx="1537">
                  <c:v>44088</c:v>
                </c:pt>
                <c:pt idx="1538">
                  <c:v>44089</c:v>
                </c:pt>
                <c:pt idx="1539">
                  <c:v>44090</c:v>
                </c:pt>
                <c:pt idx="1540">
                  <c:v>44091</c:v>
                </c:pt>
                <c:pt idx="1541">
                  <c:v>44092</c:v>
                </c:pt>
                <c:pt idx="1542">
                  <c:v>44093</c:v>
                </c:pt>
                <c:pt idx="1543">
                  <c:v>44094</c:v>
                </c:pt>
                <c:pt idx="1544">
                  <c:v>44095</c:v>
                </c:pt>
                <c:pt idx="1545">
                  <c:v>44096</c:v>
                </c:pt>
                <c:pt idx="1546">
                  <c:v>44097</c:v>
                </c:pt>
                <c:pt idx="1547">
                  <c:v>44098</c:v>
                </c:pt>
                <c:pt idx="1548">
                  <c:v>44099</c:v>
                </c:pt>
                <c:pt idx="1549">
                  <c:v>44100</c:v>
                </c:pt>
                <c:pt idx="1550">
                  <c:v>44101</c:v>
                </c:pt>
                <c:pt idx="1551">
                  <c:v>44102</c:v>
                </c:pt>
                <c:pt idx="1552">
                  <c:v>44103</c:v>
                </c:pt>
                <c:pt idx="1553">
                  <c:v>44104</c:v>
                </c:pt>
                <c:pt idx="1554">
                  <c:v>44105</c:v>
                </c:pt>
                <c:pt idx="1555">
                  <c:v>44106</c:v>
                </c:pt>
                <c:pt idx="1556">
                  <c:v>44107</c:v>
                </c:pt>
                <c:pt idx="1557">
                  <c:v>44108</c:v>
                </c:pt>
                <c:pt idx="1558">
                  <c:v>44109</c:v>
                </c:pt>
                <c:pt idx="1559">
                  <c:v>44110</c:v>
                </c:pt>
                <c:pt idx="1560">
                  <c:v>44111</c:v>
                </c:pt>
                <c:pt idx="1561">
                  <c:v>44112</c:v>
                </c:pt>
                <c:pt idx="1562">
                  <c:v>44113</c:v>
                </c:pt>
                <c:pt idx="1563">
                  <c:v>44114</c:v>
                </c:pt>
                <c:pt idx="1564">
                  <c:v>44115</c:v>
                </c:pt>
                <c:pt idx="1565">
                  <c:v>44116</c:v>
                </c:pt>
                <c:pt idx="1566">
                  <c:v>44117</c:v>
                </c:pt>
                <c:pt idx="1567">
                  <c:v>44118</c:v>
                </c:pt>
                <c:pt idx="1568">
                  <c:v>44119</c:v>
                </c:pt>
                <c:pt idx="1569">
                  <c:v>44120</c:v>
                </c:pt>
                <c:pt idx="1570">
                  <c:v>44121</c:v>
                </c:pt>
                <c:pt idx="1571">
                  <c:v>44122</c:v>
                </c:pt>
                <c:pt idx="1572">
                  <c:v>44123</c:v>
                </c:pt>
                <c:pt idx="1573">
                  <c:v>44124</c:v>
                </c:pt>
                <c:pt idx="1574">
                  <c:v>44125</c:v>
                </c:pt>
                <c:pt idx="1575">
                  <c:v>44126</c:v>
                </c:pt>
                <c:pt idx="1576">
                  <c:v>44127</c:v>
                </c:pt>
                <c:pt idx="1577">
                  <c:v>44128</c:v>
                </c:pt>
                <c:pt idx="1578">
                  <c:v>44129</c:v>
                </c:pt>
                <c:pt idx="1579">
                  <c:v>44130</c:v>
                </c:pt>
                <c:pt idx="1580">
                  <c:v>44131</c:v>
                </c:pt>
                <c:pt idx="1581">
                  <c:v>44132</c:v>
                </c:pt>
                <c:pt idx="1582">
                  <c:v>44133</c:v>
                </c:pt>
                <c:pt idx="1583">
                  <c:v>44134</c:v>
                </c:pt>
                <c:pt idx="1584">
                  <c:v>44135</c:v>
                </c:pt>
                <c:pt idx="1585">
                  <c:v>44136</c:v>
                </c:pt>
                <c:pt idx="1586">
                  <c:v>44137</c:v>
                </c:pt>
                <c:pt idx="1587">
                  <c:v>44138</c:v>
                </c:pt>
                <c:pt idx="1588">
                  <c:v>44139</c:v>
                </c:pt>
                <c:pt idx="1589">
                  <c:v>44140</c:v>
                </c:pt>
                <c:pt idx="1590">
                  <c:v>44141</c:v>
                </c:pt>
                <c:pt idx="1591">
                  <c:v>44142</c:v>
                </c:pt>
                <c:pt idx="1592">
                  <c:v>44143</c:v>
                </c:pt>
                <c:pt idx="1593">
                  <c:v>44144</c:v>
                </c:pt>
                <c:pt idx="1594">
                  <c:v>44145</c:v>
                </c:pt>
                <c:pt idx="1595">
                  <c:v>44146</c:v>
                </c:pt>
                <c:pt idx="1596">
                  <c:v>44147</c:v>
                </c:pt>
                <c:pt idx="1597">
                  <c:v>44148</c:v>
                </c:pt>
                <c:pt idx="1598">
                  <c:v>44149</c:v>
                </c:pt>
                <c:pt idx="1599">
                  <c:v>44150</c:v>
                </c:pt>
                <c:pt idx="1600">
                  <c:v>44151</c:v>
                </c:pt>
                <c:pt idx="1601">
                  <c:v>44152</c:v>
                </c:pt>
                <c:pt idx="1602">
                  <c:v>44153</c:v>
                </c:pt>
                <c:pt idx="1603">
                  <c:v>44154</c:v>
                </c:pt>
                <c:pt idx="1604">
                  <c:v>44155</c:v>
                </c:pt>
                <c:pt idx="1605">
                  <c:v>44156</c:v>
                </c:pt>
                <c:pt idx="1606">
                  <c:v>44157</c:v>
                </c:pt>
                <c:pt idx="1607">
                  <c:v>44158</c:v>
                </c:pt>
                <c:pt idx="1608">
                  <c:v>44159</c:v>
                </c:pt>
                <c:pt idx="1609">
                  <c:v>44160</c:v>
                </c:pt>
                <c:pt idx="1610">
                  <c:v>44161</c:v>
                </c:pt>
                <c:pt idx="1611">
                  <c:v>44162</c:v>
                </c:pt>
                <c:pt idx="1612">
                  <c:v>44163</c:v>
                </c:pt>
                <c:pt idx="1613">
                  <c:v>44164</c:v>
                </c:pt>
                <c:pt idx="1614">
                  <c:v>44165</c:v>
                </c:pt>
                <c:pt idx="1615">
                  <c:v>44166</c:v>
                </c:pt>
                <c:pt idx="1616">
                  <c:v>44167</c:v>
                </c:pt>
                <c:pt idx="1617">
                  <c:v>44168</c:v>
                </c:pt>
                <c:pt idx="1618">
                  <c:v>44169</c:v>
                </c:pt>
                <c:pt idx="1619">
                  <c:v>44170</c:v>
                </c:pt>
                <c:pt idx="1620">
                  <c:v>44171</c:v>
                </c:pt>
                <c:pt idx="1621">
                  <c:v>44172</c:v>
                </c:pt>
                <c:pt idx="1622">
                  <c:v>44173</c:v>
                </c:pt>
                <c:pt idx="1623">
                  <c:v>44174</c:v>
                </c:pt>
                <c:pt idx="1624">
                  <c:v>44175</c:v>
                </c:pt>
                <c:pt idx="1625">
                  <c:v>44176</c:v>
                </c:pt>
                <c:pt idx="1626">
                  <c:v>44177</c:v>
                </c:pt>
                <c:pt idx="1627">
                  <c:v>44178</c:v>
                </c:pt>
                <c:pt idx="1628">
                  <c:v>44179</c:v>
                </c:pt>
                <c:pt idx="1629">
                  <c:v>44180</c:v>
                </c:pt>
                <c:pt idx="1630">
                  <c:v>44181</c:v>
                </c:pt>
                <c:pt idx="1631">
                  <c:v>44182</c:v>
                </c:pt>
                <c:pt idx="1632">
                  <c:v>44183</c:v>
                </c:pt>
                <c:pt idx="1633">
                  <c:v>44184</c:v>
                </c:pt>
                <c:pt idx="1634">
                  <c:v>44185</c:v>
                </c:pt>
                <c:pt idx="1635">
                  <c:v>44186</c:v>
                </c:pt>
                <c:pt idx="1636">
                  <c:v>44187</c:v>
                </c:pt>
                <c:pt idx="1637">
                  <c:v>44188</c:v>
                </c:pt>
                <c:pt idx="1638">
                  <c:v>44189</c:v>
                </c:pt>
                <c:pt idx="1639">
                  <c:v>44190</c:v>
                </c:pt>
                <c:pt idx="1640">
                  <c:v>44191</c:v>
                </c:pt>
                <c:pt idx="1641">
                  <c:v>44192</c:v>
                </c:pt>
                <c:pt idx="1642">
                  <c:v>44193</c:v>
                </c:pt>
                <c:pt idx="1643">
                  <c:v>44194</c:v>
                </c:pt>
                <c:pt idx="1644">
                  <c:v>44195</c:v>
                </c:pt>
                <c:pt idx="1645">
                  <c:v>44196</c:v>
                </c:pt>
                <c:pt idx="1646">
                  <c:v>44197</c:v>
                </c:pt>
                <c:pt idx="1647">
                  <c:v>44198</c:v>
                </c:pt>
                <c:pt idx="1648">
                  <c:v>44199</c:v>
                </c:pt>
                <c:pt idx="1649">
                  <c:v>44200</c:v>
                </c:pt>
                <c:pt idx="1650">
                  <c:v>44201</c:v>
                </c:pt>
                <c:pt idx="1651">
                  <c:v>44202</c:v>
                </c:pt>
                <c:pt idx="1652">
                  <c:v>44203</c:v>
                </c:pt>
                <c:pt idx="1653">
                  <c:v>44204</c:v>
                </c:pt>
                <c:pt idx="1654">
                  <c:v>44205</c:v>
                </c:pt>
                <c:pt idx="1655">
                  <c:v>44206</c:v>
                </c:pt>
                <c:pt idx="1656">
                  <c:v>44207</c:v>
                </c:pt>
                <c:pt idx="1657">
                  <c:v>44208</c:v>
                </c:pt>
                <c:pt idx="1658">
                  <c:v>44209</c:v>
                </c:pt>
                <c:pt idx="1659">
                  <c:v>44210</c:v>
                </c:pt>
                <c:pt idx="1660">
                  <c:v>44211</c:v>
                </c:pt>
                <c:pt idx="1661">
                  <c:v>44212</c:v>
                </c:pt>
                <c:pt idx="1662">
                  <c:v>44213</c:v>
                </c:pt>
                <c:pt idx="1663">
                  <c:v>44214</c:v>
                </c:pt>
                <c:pt idx="1664">
                  <c:v>44215</c:v>
                </c:pt>
                <c:pt idx="1665">
                  <c:v>44216</c:v>
                </c:pt>
                <c:pt idx="1666">
                  <c:v>44217</c:v>
                </c:pt>
                <c:pt idx="1667">
                  <c:v>44218</c:v>
                </c:pt>
                <c:pt idx="1668">
                  <c:v>44219</c:v>
                </c:pt>
                <c:pt idx="1669">
                  <c:v>44220</c:v>
                </c:pt>
                <c:pt idx="1670">
                  <c:v>44221</c:v>
                </c:pt>
                <c:pt idx="1671">
                  <c:v>44222</c:v>
                </c:pt>
                <c:pt idx="1672">
                  <c:v>44223</c:v>
                </c:pt>
                <c:pt idx="1673">
                  <c:v>44224</c:v>
                </c:pt>
                <c:pt idx="1674">
                  <c:v>44225</c:v>
                </c:pt>
                <c:pt idx="1675">
                  <c:v>44226</c:v>
                </c:pt>
                <c:pt idx="1676">
                  <c:v>44227</c:v>
                </c:pt>
                <c:pt idx="1677">
                  <c:v>44228</c:v>
                </c:pt>
                <c:pt idx="1678">
                  <c:v>44229</c:v>
                </c:pt>
                <c:pt idx="1679">
                  <c:v>44230</c:v>
                </c:pt>
                <c:pt idx="1680">
                  <c:v>44231</c:v>
                </c:pt>
                <c:pt idx="1681">
                  <c:v>44232</c:v>
                </c:pt>
                <c:pt idx="1682">
                  <c:v>44233</c:v>
                </c:pt>
                <c:pt idx="1683">
                  <c:v>44234</c:v>
                </c:pt>
                <c:pt idx="1684">
                  <c:v>44235</c:v>
                </c:pt>
                <c:pt idx="1685">
                  <c:v>44236</c:v>
                </c:pt>
                <c:pt idx="1686">
                  <c:v>44237</c:v>
                </c:pt>
                <c:pt idx="1687">
                  <c:v>44238</c:v>
                </c:pt>
                <c:pt idx="1688">
                  <c:v>44239</c:v>
                </c:pt>
                <c:pt idx="1689">
                  <c:v>44240</c:v>
                </c:pt>
                <c:pt idx="1690">
                  <c:v>44241</c:v>
                </c:pt>
                <c:pt idx="1691">
                  <c:v>44242</c:v>
                </c:pt>
                <c:pt idx="1692">
                  <c:v>44243</c:v>
                </c:pt>
                <c:pt idx="1693">
                  <c:v>44244</c:v>
                </c:pt>
                <c:pt idx="1694">
                  <c:v>44245</c:v>
                </c:pt>
                <c:pt idx="1695">
                  <c:v>44246</c:v>
                </c:pt>
                <c:pt idx="1696">
                  <c:v>44247</c:v>
                </c:pt>
                <c:pt idx="1697">
                  <c:v>44248</c:v>
                </c:pt>
                <c:pt idx="1698">
                  <c:v>44249</c:v>
                </c:pt>
                <c:pt idx="1699">
                  <c:v>44250</c:v>
                </c:pt>
                <c:pt idx="1700">
                  <c:v>44251</c:v>
                </c:pt>
                <c:pt idx="1701">
                  <c:v>44252</c:v>
                </c:pt>
                <c:pt idx="1702">
                  <c:v>44253</c:v>
                </c:pt>
                <c:pt idx="1703">
                  <c:v>44254</c:v>
                </c:pt>
                <c:pt idx="1704">
                  <c:v>44255</c:v>
                </c:pt>
                <c:pt idx="1705">
                  <c:v>44256</c:v>
                </c:pt>
                <c:pt idx="1706">
                  <c:v>44257</c:v>
                </c:pt>
                <c:pt idx="1707">
                  <c:v>44258</c:v>
                </c:pt>
                <c:pt idx="1708">
                  <c:v>44259</c:v>
                </c:pt>
                <c:pt idx="1709">
                  <c:v>44260</c:v>
                </c:pt>
                <c:pt idx="1710">
                  <c:v>44261</c:v>
                </c:pt>
                <c:pt idx="1711">
                  <c:v>44262</c:v>
                </c:pt>
                <c:pt idx="1712">
                  <c:v>44263</c:v>
                </c:pt>
                <c:pt idx="1713">
                  <c:v>44264</c:v>
                </c:pt>
                <c:pt idx="1714">
                  <c:v>44265</c:v>
                </c:pt>
                <c:pt idx="1715">
                  <c:v>44266</c:v>
                </c:pt>
                <c:pt idx="1716">
                  <c:v>44267</c:v>
                </c:pt>
                <c:pt idx="1717">
                  <c:v>44268</c:v>
                </c:pt>
                <c:pt idx="1718">
                  <c:v>44269</c:v>
                </c:pt>
                <c:pt idx="1719">
                  <c:v>44270</c:v>
                </c:pt>
                <c:pt idx="1720">
                  <c:v>44271</c:v>
                </c:pt>
                <c:pt idx="1721">
                  <c:v>44272</c:v>
                </c:pt>
                <c:pt idx="1722">
                  <c:v>44273</c:v>
                </c:pt>
                <c:pt idx="1723">
                  <c:v>44274</c:v>
                </c:pt>
                <c:pt idx="1724">
                  <c:v>44275</c:v>
                </c:pt>
                <c:pt idx="1725">
                  <c:v>44276</c:v>
                </c:pt>
                <c:pt idx="1726">
                  <c:v>44277</c:v>
                </c:pt>
                <c:pt idx="1727">
                  <c:v>44278</c:v>
                </c:pt>
                <c:pt idx="1728">
                  <c:v>44279</c:v>
                </c:pt>
                <c:pt idx="1729">
                  <c:v>44280</c:v>
                </c:pt>
                <c:pt idx="1730">
                  <c:v>44281</c:v>
                </c:pt>
                <c:pt idx="1731">
                  <c:v>44282</c:v>
                </c:pt>
                <c:pt idx="1732">
                  <c:v>44283</c:v>
                </c:pt>
                <c:pt idx="1733">
                  <c:v>44284</c:v>
                </c:pt>
                <c:pt idx="1734">
                  <c:v>44285</c:v>
                </c:pt>
                <c:pt idx="1735">
                  <c:v>44286</c:v>
                </c:pt>
                <c:pt idx="1736">
                  <c:v>44287</c:v>
                </c:pt>
                <c:pt idx="1737">
                  <c:v>44288</c:v>
                </c:pt>
                <c:pt idx="1738">
                  <c:v>44289</c:v>
                </c:pt>
                <c:pt idx="1739">
                  <c:v>44290</c:v>
                </c:pt>
                <c:pt idx="1740">
                  <c:v>44291</c:v>
                </c:pt>
                <c:pt idx="1741">
                  <c:v>44292</c:v>
                </c:pt>
                <c:pt idx="1742">
                  <c:v>44293</c:v>
                </c:pt>
                <c:pt idx="1743">
                  <c:v>44294</c:v>
                </c:pt>
                <c:pt idx="1744">
                  <c:v>44295</c:v>
                </c:pt>
                <c:pt idx="1745">
                  <c:v>44296</c:v>
                </c:pt>
                <c:pt idx="1746">
                  <c:v>44297</c:v>
                </c:pt>
                <c:pt idx="1747">
                  <c:v>44298</c:v>
                </c:pt>
                <c:pt idx="1748">
                  <c:v>44299</c:v>
                </c:pt>
                <c:pt idx="1749">
                  <c:v>44300</c:v>
                </c:pt>
                <c:pt idx="1750">
                  <c:v>44301</c:v>
                </c:pt>
                <c:pt idx="1751">
                  <c:v>44302</c:v>
                </c:pt>
                <c:pt idx="1752">
                  <c:v>44303</c:v>
                </c:pt>
                <c:pt idx="1753">
                  <c:v>44304</c:v>
                </c:pt>
                <c:pt idx="1754">
                  <c:v>44305</c:v>
                </c:pt>
                <c:pt idx="1755">
                  <c:v>44306</c:v>
                </c:pt>
                <c:pt idx="1756">
                  <c:v>44307</c:v>
                </c:pt>
                <c:pt idx="1757">
                  <c:v>44308</c:v>
                </c:pt>
                <c:pt idx="1758">
                  <c:v>44309</c:v>
                </c:pt>
                <c:pt idx="1759">
                  <c:v>44310</c:v>
                </c:pt>
                <c:pt idx="1760">
                  <c:v>44311</c:v>
                </c:pt>
                <c:pt idx="1761">
                  <c:v>44312</c:v>
                </c:pt>
                <c:pt idx="1762">
                  <c:v>44313</c:v>
                </c:pt>
                <c:pt idx="1763">
                  <c:v>44314</c:v>
                </c:pt>
                <c:pt idx="1764">
                  <c:v>44315</c:v>
                </c:pt>
                <c:pt idx="1765">
                  <c:v>44316</c:v>
                </c:pt>
                <c:pt idx="1766">
                  <c:v>44317</c:v>
                </c:pt>
                <c:pt idx="1767">
                  <c:v>44318</c:v>
                </c:pt>
                <c:pt idx="1768">
                  <c:v>44319</c:v>
                </c:pt>
                <c:pt idx="1769">
                  <c:v>44320</c:v>
                </c:pt>
                <c:pt idx="1770">
                  <c:v>44321</c:v>
                </c:pt>
                <c:pt idx="1771">
                  <c:v>44322</c:v>
                </c:pt>
                <c:pt idx="1772">
                  <c:v>44323</c:v>
                </c:pt>
                <c:pt idx="1773">
                  <c:v>44324</c:v>
                </c:pt>
                <c:pt idx="1774">
                  <c:v>44325</c:v>
                </c:pt>
                <c:pt idx="1775">
                  <c:v>44326</c:v>
                </c:pt>
                <c:pt idx="1776">
                  <c:v>44327</c:v>
                </c:pt>
                <c:pt idx="1777">
                  <c:v>44328</c:v>
                </c:pt>
                <c:pt idx="1778">
                  <c:v>44329</c:v>
                </c:pt>
                <c:pt idx="1779">
                  <c:v>44330</c:v>
                </c:pt>
                <c:pt idx="1780">
                  <c:v>44331</c:v>
                </c:pt>
                <c:pt idx="1781">
                  <c:v>44332</c:v>
                </c:pt>
                <c:pt idx="1782">
                  <c:v>44333</c:v>
                </c:pt>
                <c:pt idx="1783">
                  <c:v>44334</c:v>
                </c:pt>
                <c:pt idx="1784">
                  <c:v>44335</c:v>
                </c:pt>
                <c:pt idx="1785">
                  <c:v>44336</c:v>
                </c:pt>
                <c:pt idx="1786">
                  <c:v>44337</c:v>
                </c:pt>
                <c:pt idx="1787">
                  <c:v>44338</c:v>
                </c:pt>
                <c:pt idx="1788">
                  <c:v>44339</c:v>
                </c:pt>
                <c:pt idx="1789">
                  <c:v>44340</c:v>
                </c:pt>
                <c:pt idx="1790">
                  <c:v>44341</c:v>
                </c:pt>
                <c:pt idx="1791">
                  <c:v>44342</c:v>
                </c:pt>
                <c:pt idx="1792">
                  <c:v>44343</c:v>
                </c:pt>
                <c:pt idx="1793">
                  <c:v>44344</c:v>
                </c:pt>
                <c:pt idx="1794">
                  <c:v>44345</c:v>
                </c:pt>
                <c:pt idx="1795">
                  <c:v>44346</c:v>
                </c:pt>
                <c:pt idx="1796">
                  <c:v>44347</c:v>
                </c:pt>
                <c:pt idx="1797">
                  <c:v>44348</c:v>
                </c:pt>
                <c:pt idx="1798">
                  <c:v>44349</c:v>
                </c:pt>
                <c:pt idx="1799">
                  <c:v>44350</c:v>
                </c:pt>
                <c:pt idx="1800">
                  <c:v>44351</c:v>
                </c:pt>
                <c:pt idx="1801">
                  <c:v>44352</c:v>
                </c:pt>
                <c:pt idx="1802">
                  <c:v>44353</c:v>
                </c:pt>
                <c:pt idx="1803">
                  <c:v>44354</c:v>
                </c:pt>
                <c:pt idx="1804">
                  <c:v>44355</c:v>
                </c:pt>
                <c:pt idx="1805">
                  <c:v>44356</c:v>
                </c:pt>
                <c:pt idx="1806">
                  <c:v>44357</c:v>
                </c:pt>
                <c:pt idx="1807">
                  <c:v>44358</c:v>
                </c:pt>
                <c:pt idx="1808">
                  <c:v>44359</c:v>
                </c:pt>
                <c:pt idx="1809">
                  <c:v>44360</c:v>
                </c:pt>
                <c:pt idx="1810">
                  <c:v>44361</c:v>
                </c:pt>
                <c:pt idx="1811">
                  <c:v>44362</c:v>
                </c:pt>
                <c:pt idx="1812">
                  <c:v>44363</c:v>
                </c:pt>
                <c:pt idx="1813">
                  <c:v>44364</c:v>
                </c:pt>
                <c:pt idx="1814">
                  <c:v>44365</c:v>
                </c:pt>
                <c:pt idx="1815">
                  <c:v>44366</c:v>
                </c:pt>
                <c:pt idx="1816">
                  <c:v>44367</c:v>
                </c:pt>
                <c:pt idx="1817">
                  <c:v>44368</c:v>
                </c:pt>
                <c:pt idx="1818">
                  <c:v>44369</c:v>
                </c:pt>
                <c:pt idx="1819">
                  <c:v>44370</c:v>
                </c:pt>
                <c:pt idx="1820">
                  <c:v>44371</c:v>
                </c:pt>
                <c:pt idx="1821">
                  <c:v>44372</c:v>
                </c:pt>
                <c:pt idx="1822">
                  <c:v>44373</c:v>
                </c:pt>
                <c:pt idx="1823">
                  <c:v>44374</c:v>
                </c:pt>
                <c:pt idx="1824">
                  <c:v>44375</c:v>
                </c:pt>
                <c:pt idx="1825">
                  <c:v>44376</c:v>
                </c:pt>
                <c:pt idx="1826">
                  <c:v>44377</c:v>
                </c:pt>
                <c:pt idx="1827">
                  <c:v>44378</c:v>
                </c:pt>
                <c:pt idx="1828">
                  <c:v>44379</c:v>
                </c:pt>
                <c:pt idx="1829">
                  <c:v>44380</c:v>
                </c:pt>
                <c:pt idx="1830">
                  <c:v>44381</c:v>
                </c:pt>
                <c:pt idx="1831">
                  <c:v>44382</c:v>
                </c:pt>
                <c:pt idx="1832">
                  <c:v>44383</c:v>
                </c:pt>
                <c:pt idx="1833">
                  <c:v>44384</c:v>
                </c:pt>
                <c:pt idx="1834">
                  <c:v>44385</c:v>
                </c:pt>
                <c:pt idx="1835">
                  <c:v>44386</c:v>
                </c:pt>
                <c:pt idx="1836">
                  <c:v>44387</c:v>
                </c:pt>
                <c:pt idx="1837">
                  <c:v>44388</c:v>
                </c:pt>
                <c:pt idx="1838">
                  <c:v>44389</c:v>
                </c:pt>
                <c:pt idx="1839">
                  <c:v>44390</c:v>
                </c:pt>
                <c:pt idx="1840">
                  <c:v>44391</c:v>
                </c:pt>
                <c:pt idx="1841">
                  <c:v>44392</c:v>
                </c:pt>
                <c:pt idx="1842">
                  <c:v>44393</c:v>
                </c:pt>
                <c:pt idx="1843">
                  <c:v>44394</c:v>
                </c:pt>
                <c:pt idx="1844">
                  <c:v>44395</c:v>
                </c:pt>
                <c:pt idx="1845">
                  <c:v>44396</c:v>
                </c:pt>
                <c:pt idx="1846">
                  <c:v>44397</c:v>
                </c:pt>
                <c:pt idx="1847">
                  <c:v>44398</c:v>
                </c:pt>
                <c:pt idx="1848">
                  <c:v>44399</c:v>
                </c:pt>
                <c:pt idx="1849">
                  <c:v>44400</c:v>
                </c:pt>
                <c:pt idx="1850">
                  <c:v>44401</c:v>
                </c:pt>
                <c:pt idx="1851">
                  <c:v>44402</c:v>
                </c:pt>
                <c:pt idx="1852">
                  <c:v>44403</c:v>
                </c:pt>
                <c:pt idx="1853">
                  <c:v>44404</c:v>
                </c:pt>
                <c:pt idx="1854">
                  <c:v>44405</c:v>
                </c:pt>
                <c:pt idx="1855">
                  <c:v>44406</c:v>
                </c:pt>
                <c:pt idx="1856">
                  <c:v>44407</c:v>
                </c:pt>
                <c:pt idx="1857">
                  <c:v>44408</c:v>
                </c:pt>
                <c:pt idx="1858">
                  <c:v>44409</c:v>
                </c:pt>
                <c:pt idx="1859">
                  <c:v>44410</c:v>
                </c:pt>
                <c:pt idx="1860">
                  <c:v>44411</c:v>
                </c:pt>
                <c:pt idx="1861">
                  <c:v>44412</c:v>
                </c:pt>
                <c:pt idx="1862">
                  <c:v>44413</c:v>
                </c:pt>
                <c:pt idx="1863">
                  <c:v>44414</c:v>
                </c:pt>
                <c:pt idx="1864">
                  <c:v>44415</c:v>
                </c:pt>
                <c:pt idx="1865">
                  <c:v>44416</c:v>
                </c:pt>
                <c:pt idx="1866">
                  <c:v>44417</c:v>
                </c:pt>
                <c:pt idx="1867">
                  <c:v>44418</c:v>
                </c:pt>
                <c:pt idx="1868">
                  <c:v>44419</c:v>
                </c:pt>
                <c:pt idx="1869">
                  <c:v>44420</c:v>
                </c:pt>
                <c:pt idx="1870">
                  <c:v>44421</c:v>
                </c:pt>
                <c:pt idx="1871">
                  <c:v>44422</c:v>
                </c:pt>
                <c:pt idx="1872">
                  <c:v>44423</c:v>
                </c:pt>
                <c:pt idx="1873">
                  <c:v>44424</c:v>
                </c:pt>
                <c:pt idx="1874">
                  <c:v>44425</c:v>
                </c:pt>
                <c:pt idx="1875">
                  <c:v>44426</c:v>
                </c:pt>
                <c:pt idx="1876">
                  <c:v>44427</c:v>
                </c:pt>
                <c:pt idx="1877">
                  <c:v>44428</c:v>
                </c:pt>
                <c:pt idx="1878">
                  <c:v>44429</c:v>
                </c:pt>
                <c:pt idx="1879">
                  <c:v>44430</c:v>
                </c:pt>
                <c:pt idx="1880">
                  <c:v>44431</c:v>
                </c:pt>
                <c:pt idx="1881">
                  <c:v>44432</c:v>
                </c:pt>
                <c:pt idx="1882">
                  <c:v>44433</c:v>
                </c:pt>
                <c:pt idx="1883">
                  <c:v>44434</c:v>
                </c:pt>
                <c:pt idx="1884">
                  <c:v>44435</c:v>
                </c:pt>
                <c:pt idx="1885">
                  <c:v>44436</c:v>
                </c:pt>
                <c:pt idx="1886">
                  <c:v>44437</c:v>
                </c:pt>
                <c:pt idx="1887">
                  <c:v>44438</c:v>
                </c:pt>
                <c:pt idx="1888">
                  <c:v>44439</c:v>
                </c:pt>
                <c:pt idx="1889">
                  <c:v>44440</c:v>
                </c:pt>
                <c:pt idx="1890">
                  <c:v>44441</c:v>
                </c:pt>
                <c:pt idx="1891">
                  <c:v>44442</c:v>
                </c:pt>
                <c:pt idx="1892">
                  <c:v>44443</c:v>
                </c:pt>
                <c:pt idx="1893">
                  <c:v>44444</c:v>
                </c:pt>
                <c:pt idx="1894">
                  <c:v>44445</c:v>
                </c:pt>
                <c:pt idx="1895">
                  <c:v>44446</c:v>
                </c:pt>
                <c:pt idx="1896">
                  <c:v>44447</c:v>
                </c:pt>
                <c:pt idx="1897">
                  <c:v>44448</c:v>
                </c:pt>
                <c:pt idx="1898">
                  <c:v>44449</c:v>
                </c:pt>
                <c:pt idx="1899">
                  <c:v>44450</c:v>
                </c:pt>
                <c:pt idx="1900">
                  <c:v>44451</c:v>
                </c:pt>
                <c:pt idx="1901">
                  <c:v>44452</c:v>
                </c:pt>
                <c:pt idx="1902">
                  <c:v>44453</c:v>
                </c:pt>
                <c:pt idx="1903">
                  <c:v>44454</c:v>
                </c:pt>
                <c:pt idx="1904">
                  <c:v>44455</c:v>
                </c:pt>
                <c:pt idx="1905">
                  <c:v>44456</c:v>
                </c:pt>
                <c:pt idx="1906">
                  <c:v>44457</c:v>
                </c:pt>
                <c:pt idx="1907">
                  <c:v>44458</c:v>
                </c:pt>
                <c:pt idx="1908">
                  <c:v>44459</c:v>
                </c:pt>
                <c:pt idx="1909">
                  <c:v>44460</c:v>
                </c:pt>
                <c:pt idx="1910">
                  <c:v>44461</c:v>
                </c:pt>
                <c:pt idx="1911">
                  <c:v>44462</c:v>
                </c:pt>
                <c:pt idx="1912">
                  <c:v>44463</c:v>
                </c:pt>
                <c:pt idx="1913">
                  <c:v>44464</c:v>
                </c:pt>
                <c:pt idx="1914">
                  <c:v>44465</c:v>
                </c:pt>
                <c:pt idx="1915">
                  <c:v>44466</c:v>
                </c:pt>
                <c:pt idx="1916">
                  <c:v>44467</c:v>
                </c:pt>
                <c:pt idx="1917">
                  <c:v>44468</c:v>
                </c:pt>
                <c:pt idx="1918">
                  <c:v>44469</c:v>
                </c:pt>
                <c:pt idx="1919">
                  <c:v>44470</c:v>
                </c:pt>
                <c:pt idx="1920">
                  <c:v>44471</c:v>
                </c:pt>
                <c:pt idx="1921">
                  <c:v>44472</c:v>
                </c:pt>
                <c:pt idx="1922">
                  <c:v>44473</c:v>
                </c:pt>
                <c:pt idx="1923">
                  <c:v>44474</c:v>
                </c:pt>
                <c:pt idx="1924">
                  <c:v>44475</c:v>
                </c:pt>
                <c:pt idx="1925">
                  <c:v>44476</c:v>
                </c:pt>
                <c:pt idx="1926">
                  <c:v>44477</c:v>
                </c:pt>
                <c:pt idx="1927">
                  <c:v>44478</c:v>
                </c:pt>
                <c:pt idx="1928">
                  <c:v>44479</c:v>
                </c:pt>
                <c:pt idx="1929">
                  <c:v>44480</c:v>
                </c:pt>
                <c:pt idx="1930">
                  <c:v>44481</c:v>
                </c:pt>
                <c:pt idx="1931">
                  <c:v>44482</c:v>
                </c:pt>
                <c:pt idx="1932">
                  <c:v>44483</c:v>
                </c:pt>
                <c:pt idx="1933">
                  <c:v>44484</c:v>
                </c:pt>
                <c:pt idx="1934">
                  <c:v>44485</c:v>
                </c:pt>
                <c:pt idx="1935">
                  <c:v>44486</c:v>
                </c:pt>
                <c:pt idx="1936">
                  <c:v>44487</c:v>
                </c:pt>
                <c:pt idx="1937">
                  <c:v>44488</c:v>
                </c:pt>
                <c:pt idx="1938">
                  <c:v>44489</c:v>
                </c:pt>
                <c:pt idx="1939">
                  <c:v>44490</c:v>
                </c:pt>
                <c:pt idx="1940">
                  <c:v>44491</c:v>
                </c:pt>
                <c:pt idx="1941">
                  <c:v>44492</c:v>
                </c:pt>
                <c:pt idx="1942">
                  <c:v>44493</c:v>
                </c:pt>
                <c:pt idx="1943">
                  <c:v>44494</c:v>
                </c:pt>
                <c:pt idx="1944">
                  <c:v>44495</c:v>
                </c:pt>
                <c:pt idx="1945">
                  <c:v>44496</c:v>
                </c:pt>
                <c:pt idx="1946">
                  <c:v>44497</c:v>
                </c:pt>
                <c:pt idx="1947">
                  <c:v>44498</c:v>
                </c:pt>
                <c:pt idx="1948">
                  <c:v>44499</c:v>
                </c:pt>
                <c:pt idx="1949">
                  <c:v>44500</c:v>
                </c:pt>
                <c:pt idx="1950">
                  <c:v>44501</c:v>
                </c:pt>
                <c:pt idx="1951">
                  <c:v>44502</c:v>
                </c:pt>
                <c:pt idx="1952">
                  <c:v>44503</c:v>
                </c:pt>
                <c:pt idx="1953">
                  <c:v>44504</c:v>
                </c:pt>
                <c:pt idx="1954">
                  <c:v>44505</c:v>
                </c:pt>
                <c:pt idx="1955">
                  <c:v>44506</c:v>
                </c:pt>
                <c:pt idx="1956">
                  <c:v>44507</c:v>
                </c:pt>
                <c:pt idx="1957">
                  <c:v>44508</c:v>
                </c:pt>
                <c:pt idx="1958">
                  <c:v>44509</c:v>
                </c:pt>
                <c:pt idx="1959">
                  <c:v>44510</c:v>
                </c:pt>
                <c:pt idx="1960">
                  <c:v>44511</c:v>
                </c:pt>
                <c:pt idx="1961">
                  <c:v>44512</c:v>
                </c:pt>
                <c:pt idx="1962">
                  <c:v>44513</c:v>
                </c:pt>
                <c:pt idx="1963">
                  <c:v>44514</c:v>
                </c:pt>
                <c:pt idx="1964">
                  <c:v>44515</c:v>
                </c:pt>
                <c:pt idx="1965">
                  <c:v>44516</c:v>
                </c:pt>
                <c:pt idx="1966">
                  <c:v>44517</c:v>
                </c:pt>
                <c:pt idx="1967">
                  <c:v>44518</c:v>
                </c:pt>
                <c:pt idx="1968">
                  <c:v>44519</c:v>
                </c:pt>
                <c:pt idx="1969">
                  <c:v>44520</c:v>
                </c:pt>
                <c:pt idx="1970">
                  <c:v>44521</c:v>
                </c:pt>
                <c:pt idx="1971">
                  <c:v>44522</c:v>
                </c:pt>
                <c:pt idx="1972">
                  <c:v>44523</c:v>
                </c:pt>
                <c:pt idx="1973">
                  <c:v>44524</c:v>
                </c:pt>
                <c:pt idx="1974">
                  <c:v>44525</c:v>
                </c:pt>
                <c:pt idx="1975">
                  <c:v>44526</c:v>
                </c:pt>
                <c:pt idx="1976">
                  <c:v>44527</c:v>
                </c:pt>
                <c:pt idx="1977">
                  <c:v>44528</c:v>
                </c:pt>
                <c:pt idx="1978">
                  <c:v>44529</c:v>
                </c:pt>
                <c:pt idx="1979">
                  <c:v>44530</c:v>
                </c:pt>
                <c:pt idx="1980">
                  <c:v>44531</c:v>
                </c:pt>
                <c:pt idx="1981">
                  <c:v>44532</c:v>
                </c:pt>
                <c:pt idx="1982">
                  <c:v>44533</c:v>
                </c:pt>
                <c:pt idx="1983">
                  <c:v>44534</c:v>
                </c:pt>
                <c:pt idx="1984">
                  <c:v>44535</c:v>
                </c:pt>
                <c:pt idx="1985">
                  <c:v>44536</c:v>
                </c:pt>
                <c:pt idx="1986">
                  <c:v>44537</c:v>
                </c:pt>
                <c:pt idx="1987">
                  <c:v>44538</c:v>
                </c:pt>
                <c:pt idx="1988">
                  <c:v>44539</c:v>
                </c:pt>
                <c:pt idx="1989">
                  <c:v>44540</c:v>
                </c:pt>
                <c:pt idx="1990">
                  <c:v>44541</c:v>
                </c:pt>
                <c:pt idx="1991">
                  <c:v>44542</c:v>
                </c:pt>
                <c:pt idx="1992">
                  <c:v>44543</c:v>
                </c:pt>
                <c:pt idx="1993">
                  <c:v>44544</c:v>
                </c:pt>
                <c:pt idx="1994">
                  <c:v>44545</c:v>
                </c:pt>
                <c:pt idx="1995">
                  <c:v>44546</c:v>
                </c:pt>
                <c:pt idx="1996">
                  <c:v>44547</c:v>
                </c:pt>
                <c:pt idx="1997">
                  <c:v>44548</c:v>
                </c:pt>
                <c:pt idx="1998">
                  <c:v>44549</c:v>
                </c:pt>
                <c:pt idx="1999">
                  <c:v>44550</c:v>
                </c:pt>
                <c:pt idx="2000">
                  <c:v>44551</c:v>
                </c:pt>
                <c:pt idx="2001">
                  <c:v>44552</c:v>
                </c:pt>
                <c:pt idx="2002">
                  <c:v>44553</c:v>
                </c:pt>
                <c:pt idx="2003">
                  <c:v>44554</c:v>
                </c:pt>
                <c:pt idx="2004">
                  <c:v>44555</c:v>
                </c:pt>
                <c:pt idx="2005">
                  <c:v>44556</c:v>
                </c:pt>
                <c:pt idx="2006">
                  <c:v>44557</c:v>
                </c:pt>
                <c:pt idx="2007">
                  <c:v>44558</c:v>
                </c:pt>
                <c:pt idx="2008">
                  <c:v>44559</c:v>
                </c:pt>
                <c:pt idx="2009">
                  <c:v>44560</c:v>
                </c:pt>
                <c:pt idx="2010">
                  <c:v>44561</c:v>
                </c:pt>
                <c:pt idx="2011">
                  <c:v>44562</c:v>
                </c:pt>
                <c:pt idx="2012">
                  <c:v>44563</c:v>
                </c:pt>
                <c:pt idx="2013">
                  <c:v>44564</c:v>
                </c:pt>
                <c:pt idx="2014">
                  <c:v>44565</c:v>
                </c:pt>
                <c:pt idx="2015">
                  <c:v>44566</c:v>
                </c:pt>
                <c:pt idx="2016">
                  <c:v>44567</c:v>
                </c:pt>
                <c:pt idx="2017">
                  <c:v>44568</c:v>
                </c:pt>
                <c:pt idx="2018">
                  <c:v>44569</c:v>
                </c:pt>
                <c:pt idx="2019">
                  <c:v>44570</c:v>
                </c:pt>
                <c:pt idx="2020">
                  <c:v>44571</c:v>
                </c:pt>
                <c:pt idx="2021">
                  <c:v>44572</c:v>
                </c:pt>
                <c:pt idx="2022">
                  <c:v>44573</c:v>
                </c:pt>
                <c:pt idx="2023">
                  <c:v>44574</c:v>
                </c:pt>
                <c:pt idx="2024">
                  <c:v>44575</c:v>
                </c:pt>
                <c:pt idx="2025">
                  <c:v>44576</c:v>
                </c:pt>
                <c:pt idx="2026">
                  <c:v>44577</c:v>
                </c:pt>
                <c:pt idx="2027">
                  <c:v>44578</c:v>
                </c:pt>
                <c:pt idx="2028">
                  <c:v>44579</c:v>
                </c:pt>
                <c:pt idx="2029">
                  <c:v>44580</c:v>
                </c:pt>
                <c:pt idx="2030">
                  <c:v>44581</c:v>
                </c:pt>
                <c:pt idx="2031">
                  <c:v>44582</c:v>
                </c:pt>
                <c:pt idx="2032">
                  <c:v>44583</c:v>
                </c:pt>
                <c:pt idx="2033">
                  <c:v>44584</c:v>
                </c:pt>
                <c:pt idx="2034">
                  <c:v>44585</c:v>
                </c:pt>
                <c:pt idx="2035">
                  <c:v>44586</c:v>
                </c:pt>
                <c:pt idx="2036">
                  <c:v>44587</c:v>
                </c:pt>
                <c:pt idx="2037">
                  <c:v>44588</c:v>
                </c:pt>
                <c:pt idx="2038">
                  <c:v>44589</c:v>
                </c:pt>
                <c:pt idx="2039">
                  <c:v>44590</c:v>
                </c:pt>
                <c:pt idx="2040">
                  <c:v>44591</c:v>
                </c:pt>
                <c:pt idx="2041">
                  <c:v>44592</c:v>
                </c:pt>
                <c:pt idx="2042">
                  <c:v>44593</c:v>
                </c:pt>
                <c:pt idx="2043">
                  <c:v>44594</c:v>
                </c:pt>
                <c:pt idx="2044">
                  <c:v>44595</c:v>
                </c:pt>
                <c:pt idx="2045">
                  <c:v>44596</c:v>
                </c:pt>
                <c:pt idx="2046">
                  <c:v>44597</c:v>
                </c:pt>
                <c:pt idx="2047">
                  <c:v>44598</c:v>
                </c:pt>
                <c:pt idx="2048">
                  <c:v>44599</c:v>
                </c:pt>
                <c:pt idx="2049">
                  <c:v>44600</c:v>
                </c:pt>
                <c:pt idx="2050">
                  <c:v>44601</c:v>
                </c:pt>
                <c:pt idx="2051">
                  <c:v>44602</c:v>
                </c:pt>
                <c:pt idx="2052">
                  <c:v>44603</c:v>
                </c:pt>
                <c:pt idx="2053">
                  <c:v>44604</c:v>
                </c:pt>
                <c:pt idx="2054">
                  <c:v>44605</c:v>
                </c:pt>
                <c:pt idx="2055">
                  <c:v>44606</c:v>
                </c:pt>
                <c:pt idx="2056">
                  <c:v>44607</c:v>
                </c:pt>
                <c:pt idx="2057">
                  <c:v>44608</c:v>
                </c:pt>
                <c:pt idx="2058">
                  <c:v>44609</c:v>
                </c:pt>
                <c:pt idx="2059">
                  <c:v>44610</c:v>
                </c:pt>
                <c:pt idx="2060">
                  <c:v>44611</c:v>
                </c:pt>
                <c:pt idx="2061">
                  <c:v>44612</c:v>
                </c:pt>
                <c:pt idx="2062">
                  <c:v>44613</c:v>
                </c:pt>
                <c:pt idx="2063">
                  <c:v>44614</c:v>
                </c:pt>
                <c:pt idx="2064">
                  <c:v>44615</c:v>
                </c:pt>
                <c:pt idx="2065">
                  <c:v>44616</c:v>
                </c:pt>
                <c:pt idx="2066">
                  <c:v>44617</c:v>
                </c:pt>
                <c:pt idx="2067">
                  <c:v>44618</c:v>
                </c:pt>
                <c:pt idx="2068">
                  <c:v>44619</c:v>
                </c:pt>
                <c:pt idx="2069">
                  <c:v>44620</c:v>
                </c:pt>
                <c:pt idx="2070">
                  <c:v>44621</c:v>
                </c:pt>
                <c:pt idx="2071">
                  <c:v>44622</c:v>
                </c:pt>
                <c:pt idx="2072">
                  <c:v>44623</c:v>
                </c:pt>
                <c:pt idx="2073">
                  <c:v>44624</c:v>
                </c:pt>
                <c:pt idx="2074">
                  <c:v>44625</c:v>
                </c:pt>
                <c:pt idx="2075">
                  <c:v>44626</c:v>
                </c:pt>
                <c:pt idx="2076">
                  <c:v>44627</c:v>
                </c:pt>
                <c:pt idx="2077">
                  <c:v>44628</c:v>
                </c:pt>
                <c:pt idx="2078">
                  <c:v>44629</c:v>
                </c:pt>
                <c:pt idx="2079">
                  <c:v>44630</c:v>
                </c:pt>
                <c:pt idx="2080">
                  <c:v>44631</c:v>
                </c:pt>
                <c:pt idx="2081">
                  <c:v>44632</c:v>
                </c:pt>
                <c:pt idx="2082">
                  <c:v>44633</c:v>
                </c:pt>
                <c:pt idx="2083">
                  <c:v>44634</c:v>
                </c:pt>
                <c:pt idx="2084">
                  <c:v>44635</c:v>
                </c:pt>
                <c:pt idx="2085">
                  <c:v>44636</c:v>
                </c:pt>
                <c:pt idx="2086">
                  <c:v>44637</c:v>
                </c:pt>
                <c:pt idx="2087">
                  <c:v>44638</c:v>
                </c:pt>
                <c:pt idx="2088">
                  <c:v>44639</c:v>
                </c:pt>
                <c:pt idx="2089">
                  <c:v>44640</c:v>
                </c:pt>
                <c:pt idx="2090">
                  <c:v>44641</c:v>
                </c:pt>
                <c:pt idx="2091">
                  <c:v>44642</c:v>
                </c:pt>
                <c:pt idx="2092">
                  <c:v>44643</c:v>
                </c:pt>
                <c:pt idx="2093">
                  <c:v>44644</c:v>
                </c:pt>
                <c:pt idx="2094">
                  <c:v>44645</c:v>
                </c:pt>
                <c:pt idx="2095">
                  <c:v>44646</c:v>
                </c:pt>
                <c:pt idx="2096">
                  <c:v>44647</c:v>
                </c:pt>
                <c:pt idx="2097">
                  <c:v>44648</c:v>
                </c:pt>
                <c:pt idx="2098">
                  <c:v>44649</c:v>
                </c:pt>
                <c:pt idx="2099">
                  <c:v>44650</c:v>
                </c:pt>
                <c:pt idx="2100">
                  <c:v>44651</c:v>
                </c:pt>
                <c:pt idx="2101">
                  <c:v>44652</c:v>
                </c:pt>
                <c:pt idx="2102">
                  <c:v>44653</c:v>
                </c:pt>
                <c:pt idx="2103">
                  <c:v>44654</c:v>
                </c:pt>
                <c:pt idx="2104">
                  <c:v>44655</c:v>
                </c:pt>
                <c:pt idx="2105">
                  <c:v>44656</c:v>
                </c:pt>
                <c:pt idx="2106">
                  <c:v>44657</c:v>
                </c:pt>
                <c:pt idx="2107">
                  <c:v>44658</c:v>
                </c:pt>
                <c:pt idx="2108">
                  <c:v>44659</c:v>
                </c:pt>
                <c:pt idx="2109">
                  <c:v>44660</c:v>
                </c:pt>
                <c:pt idx="2110">
                  <c:v>44661</c:v>
                </c:pt>
                <c:pt idx="2111">
                  <c:v>44662</c:v>
                </c:pt>
                <c:pt idx="2112">
                  <c:v>44663</c:v>
                </c:pt>
                <c:pt idx="2113">
                  <c:v>44664</c:v>
                </c:pt>
                <c:pt idx="2114">
                  <c:v>44665</c:v>
                </c:pt>
                <c:pt idx="2115">
                  <c:v>44666</c:v>
                </c:pt>
                <c:pt idx="2116">
                  <c:v>44667</c:v>
                </c:pt>
                <c:pt idx="2117">
                  <c:v>44668</c:v>
                </c:pt>
                <c:pt idx="2118">
                  <c:v>44669</c:v>
                </c:pt>
                <c:pt idx="2119">
                  <c:v>44670</c:v>
                </c:pt>
                <c:pt idx="2120">
                  <c:v>44671</c:v>
                </c:pt>
                <c:pt idx="2121">
                  <c:v>44672</c:v>
                </c:pt>
                <c:pt idx="2122">
                  <c:v>44673</c:v>
                </c:pt>
                <c:pt idx="2123">
                  <c:v>44674</c:v>
                </c:pt>
                <c:pt idx="2124">
                  <c:v>44675</c:v>
                </c:pt>
                <c:pt idx="2125">
                  <c:v>44676</c:v>
                </c:pt>
                <c:pt idx="2126">
                  <c:v>44677</c:v>
                </c:pt>
                <c:pt idx="2127">
                  <c:v>44678</c:v>
                </c:pt>
                <c:pt idx="2128">
                  <c:v>44679</c:v>
                </c:pt>
                <c:pt idx="2129">
                  <c:v>44680</c:v>
                </c:pt>
                <c:pt idx="2130">
                  <c:v>44681</c:v>
                </c:pt>
                <c:pt idx="2131">
                  <c:v>44682</c:v>
                </c:pt>
              </c:numCache>
            </c:numRef>
          </c:cat>
          <c:val>
            <c:numRef>
              <c:f>Worksheet!$M$548:$M$2766</c:f>
              <c:numCache>
                <c:formatCode>General</c:formatCode>
                <c:ptCount val="2219"/>
                <c:pt idx="920">
                  <c:v>200</c:v>
                </c:pt>
                <c:pt idx="921">
                  <c:v>200</c:v>
                </c:pt>
                <c:pt idx="922">
                  <c:v>200</c:v>
                </c:pt>
                <c:pt idx="923">
                  <c:v>200</c:v>
                </c:pt>
                <c:pt idx="924">
                  <c:v>200</c:v>
                </c:pt>
                <c:pt idx="925">
                  <c:v>200</c:v>
                </c:pt>
                <c:pt idx="926">
                  <c:v>200</c:v>
                </c:pt>
                <c:pt idx="927">
                  <c:v>200</c:v>
                </c:pt>
                <c:pt idx="928">
                  <c:v>200</c:v>
                </c:pt>
                <c:pt idx="929">
                  <c:v>200</c:v>
                </c:pt>
                <c:pt idx="930">
                  <c:v>200</c:v>
                </c:pt>
                <c:pt idx="931">
                  <c:v>200</c:v>
                </c:pt>
                <c:pt idx="932">
                  <c:v>200</c:v>
                </c:pt>
                <c:pt idx="933">
                  <c:v>200</c:v>
                </c:pt>
                <c:pt idx="934">
                  <c:v>200</c:v>
                </c:pt>
                <c:pt idx="935">
                  <c:v>200</c:v>
                </c:pt>
                <c:pt idx="936">
                  <c:v>200</c:v>
                </c:pt>
                <c:pt idx="937">
                  <c:v>200</c:v>
                </c:pt>
                <c:pt idx="938">
                  <c:v>200</c:v>
                </c:pt>
                <c:pt idx="939">
                  <c:v>200</c:v>
                </c:pt>
                <c:pt idx="940">
                  <c:v>200</c:v>
                </c:pt>
                <c:pt idx="941">
                  <c:v>200</c:v>
                </c:pt>
                <c:pt idx="942">
                  <c:v>200</c:v>
                </c:pt>
                <c:pt idx="943">
                  <c:v>200</c:v>
                </c:pt>
                <c:pt idx="944">
                  <c:v>200</c:v>
                </c:pt>
                <c:pt idx="945">
                  <c:v>200</c:v>
                </c:pt>
                <c:pt idx="946">
                  <c:v>200</c:v>
                </c:pt>
                <c:pt idx="947">
                  <c:v>200</c:v>
                </c:pt>
                <c:pt idx="948">
                  <c:v>200</c:v>
                </c:pt>
                <c:pt idx="949">
                  <c:v>200</c:v>
                </c:pt>
                <c:pt idx="950">
                  <c:v>200</c:v>
                </c:pt>
                <c:pt idx="951">
                  <c:v>200</c:v>
                </c:pt>
                <c:pt idx="952">
                  <c:v>200</c:v>
                </c:pt>
                <c:pt idx="953">
                  <c:v>200</c:v>
                </c:pt>
                <c:pt idx="954">
                  <c:v>200</c:v>
                </c:pt>
                <c:pt idx="955">
                  <c:v>200</c:v>
                </c:pt>
                <c:pt idx="956">
                  <c:v>200</c:v>
                </c:pt>
                <c:pt idx="957">
                  <c:v>200</c:v>
                </c:pt>
                <c:pt idx="958">
                  <c:v>200</c:v>
                </c:pt>
                <c:pt idx="959">
                  <c:v>200</c:v>
                </c:pt>
                <c:pt idx="960">
                  <c:v>200</c:v>
                </c:pt>
                <c:pt idx="961">
                  <c:v>200</c:v>
                </c:pt>
                <c:pt idx="962">
                  <c:v>200</c:v>
                </c:pt>
                <c:pt idx="963">
                  <c:v>200</c:v>
                </c:pt>
                <c:pt idx="964">
                  <c:v>200</c:v>
                </c:pt>
                <c:pt idx="965">
                  <c:v>200</c:v>
                </c:pt>
                <c:pt idx="966">
                  <c:v>200</c:v>
                </c:pt>
                <c:pt idx="967">
                  <c:v>200</c:v>
                </c:pt>
                <c:pt idx="968">
                  <c:v>200</c:v>
                </c:pt>
                <c:pt idx="969">
                  <c:v>200</c:v>
                </c:pt>
                <c:pt idx="970">
                  <c:v>200</c:v>
                </c:pt>
                <c:pt idx="971">
                  <c:v>200</c:v>
                </c:pt>
                <c:pt idx="972">
                  <c:v>200</c:v>
                </c:pt>
                <c:pt idx="973">
                  <c:v>200</c:v>
                </c:pt>
                <c:pt idx="974">
                  <c:v>200</c:v>
                </c:pt>
                <c:pt idx="975">
                  <c:v>200</c:v>
                </c:pt>
                <c:pt idx="976">
                  <c:v>200</c:v>
                </c:pt>
                <c:pt idx="977">
                  <c:v>200</c:v>
                </c:pt>
                <c:pt idx="978">
                  <c:v>200</c:v>
                </c:pt>
                <c:pt idx="979">
                  <c:v>200</c:v>
                </c:pt>
                <c:pt idx="980">
                  <c:v>200</c:v>
                </c:pt>
                <c:pt idx="981">
                  <c:v>200</c:v>
                </c:pt>
                <c:pt idx="982">
                  <c:v>200</c:v>
                </c:pt>
                <c:pt idx="983">
                  <c:v>200</c:v>
                </c:pt>
                <c:pt idx="984">
                  <c:v>200</c:v>
                </c:pt>
                <c:pt idx="985">
                  <c:v>200</c:v>
                </c:pt>
                <c:pt idx="986">
                  <c:v>200</c:v>
                </c:pt>
                <c:pt idx="987">
                  <c:v>200</c:v>
                </c:pt>
                <c:pt idx="988">
                  <c:v>200</c:v>
                </c:pt>
                <c:pt idx="989">
                  <c:v>200</c:v>
                </c:pt>
                <c:pt idx="990">
                  <c:v>200</c:v>
                </c:pt>
                <c:pt idx="991">
                  <c:v>200</c:v>
                </c:pt>
                <c:pt idx="992">
                  <c:v>200</c:v>
                </c:pt>
                <c:pt idx="993">
                  <c:v>200</c:v>
                </c:pt>
                <c:pt idx="994">
                  <c:v>200</c:v>
                </c:pt>
                <c:pt idx="995">
                  <c:v>200</c:v>
                </c:pt>
                <c:pt idx="996">
                  <c:v>200</c:v>
                </c:pt>
                <c:pt idx="997">
                  <c:v>200</c:v>
                </c:pt>
                <c:pt idx="998">
                  <c:v>200</c:v>
                </c:pt>
                <c:pt idx="999">
                  <c:v>200</c:v>
                </c:pt>
                <c:pt idx="1000">
                  <c:v>200</c:v>
                </c:pt>
                <c:pt idx="1001">
                  <c:v>200</c:v>
                </c:pt>
                <c:pt idx="1002">
                  <c:v>200</c:v>
                </c:pt>
                <c:pt idx="1003">
                  <c:v>200</c:v>
                </c:pt>
                <c:pt idx="1004">
                  <c:v>200</c:v>
                </c:pt>
                <c:pt idx="1005">
                  <c:v>200</c:v>
                </c:pt>
                <c:pt idx="1006">
                  <c:v>200</c:v>
                </c:pt>
                <c:pt idx="1007">
                  <c:v>200</c:v>
                </c:pt>
                <c:pt idx="1008">
                  <c:v>200</c:v>
                </c:pt>
                <c:pt idx="1009">
                  <c:v>200</c:v>
                </c:pt>
                <c:pt idx="1010">
                  <c:v>200</c:v>
                </c:pt>
                <c:pt idx="1011">
                  <c:v>200</c:v>
                </c:pt>
                <c:pt idx="1012">
                  <c:v>200</c:v>
                </c:pt>
                <c:pt idx="1013">
                  <c:v>200</c:v>
                </c:pt>
                <c:pt idx="1014">
                  <c:v>200</c:v>
                </c:pt>
                <c:pt idx="1015">
                  <c:v>200</c:v>
                </c:pt>
                <c:pt idx="1016">
                  <c:v>200</c:v>
                </c:pt>
                <c:pt idx="1017">
                  <c:v>200</c:v>
                </c:pt>
                <c:pt idx="1018">
                  <c:v>200</c:v>
                </c:pt>
                <c:pt idx="1019">
                  <c:v>200</c:v>
                </c:pt>
                <c:pt idx="1020">
                  <c:v>200</c:v>
                </c:pt>
                <c:pt idx="1021">
                  <c:v>200</c:v>
                </c:pt>
                <c:pt idx="1022">
                  <c:v>200</c:v>
                </c:pt>
                <c:pt idx="1023">
                  <c:v>200</c:v>
                </c:pt>
                <c:pt idx="1024">
                  <c:v>200</c:v>
                </c:pt>
                <c:pt idx="1025">
                  <c:v>200</c:v>
                </c:pt>
                <c:pt idx="1026">
                  <c:v>200</c:v>
                </c:pt>
                <c:pt idx="1027">
                  <c:v>200</c:v>
                </c:pt>
                <c:pt idx="1028">
                  <c:v>200</c:v>
                </c:pt>
                <c:pt idx="1029">
                  <c:v>200</c:v>
                </c:pt>
                <c:pt idx="1030">
                  <c:v>200</c:v>
                </c:pt>
                <c:pt idx="1031">
                  <c:v>200</c:v>
                </c:pt>
                <c:pt idx="1032">
                  <c:v>200</c:v>
                </c:pt>
                <c:pt idx="1033">
                  <c:v>200</c:v>
                </c:pt>
                <c:pt idx="1034">
                  <c:v>200</c:v>
                </c:pt>
                <c:pt idx="1035">
                  <c:v>200</c:v>
                </c:pt>
                <c:pt idx="1036">
                  <c:v>200</c:v>
                </c:pt>
                <c:pt idx="1037">
                  <c:v>200</c:v>
                </c:pt>
                <c:pt idx="1038">
                  <c:v>200</c:v>
                </c:pt>
                <c:pt idx="1039">
                  <c:v>200</c:v>
                </c:pt>
                <c:pt idx="1040">
                  <c:v>200</c:v>
                </c:pt>
                <c:pt idx="1041">
                  <c:v>200</c:v>
                </c:pt>
                <c:pt idx="1042">
                  <c:v>200</c:v>
                </c:pt>
                <c:pt idx="1043">
                  <c:v>200</c:v>
                </c:pt>
                <c:pt idx="1044">
                  <c:v>200</c:v>
                </c:pt>
                <c:pt idx="1045">
                  <c:v>200</c:v>
                </c:pt>
                <c:pt idx="1046">
                  <c:v>200</c:v>
                </c:pt>
                <c:pt idx="1047">
                  <c:v>200</c:v>
                </c:pt>
                <c:pt idx="1048">
                  <c:v>200</c:v>
                </c:pt>
                <c:pt idx="1049">
                  <c:v>200</c:v>
                </c:pt>
                <c:pt idx="1050">
                  <c:v>200</c:v>
                </c:pt>
                <c:pt idx="1051">
                  <c:v>200</c:v>
                </c:pt>
                <c:pt idx="1052">
                  <c:v>200</c:v>
                </c:pt>
                <c:pt idx="1053">
                  <c:v>200</c:v>
                </c:pt>
                <c:pt idx="1054">
                  <c:v>200</c:v>
                </c:pt>
                <c:pt idx="1055">
                  <c:v>200</c:v>
                </c:pt>
                <c:pt idx="1056">
                  <c:v>200</c:v>
                </c:pt>
                <c:pt idx="1057">
                  <c:v>200</c:v>
                </c:pt>
                <c:pt idx="1058">
                  <c:v>200</c:v>
                </c:pt>
                <c:pt idx="1059">
                  <c:v>200</c:v>
                </c:pt>
                <c:pt idx="1060">
                  <c:v>200</c:v>
                </c:pt>
                <c:pt idx="1061">
                  <c:v>200</c:v>
                </c:pt>
                <c:pt idx="1062">
                  <c:v>200</c:v>
                </c:pt>
                <c:pt idx="1063">
                  <c:v>200</c:v>
                </c:pt>
                <c:pt idx="1064">
                  <c:v>200</c:v>
                </c:pt>
                <c:pt idx="1065">
                  <c:v>200</c:v>
                </c:pt>
                <c:pt idx="1066">
                  <c:v>200</c:v>
                </c:pt>
                <c:pt idx="1067">
                  <c:v>200</c:v>
                </c:pt>
                <c:pt idx="1068">
                  <c:v>200</c:v>
                </c:pt>
                <c:pt idx="1069">
                  <c:v>200</c:v>
                </c:pt>
                <c:pt idx="1070">
                  <c:v>200</c:v>
                </c:pt>
                <c:pt idx="1071">
                  <c:v>200</c:v>
                </c:pt>
                <c:pt idx="1072">
                  <c:v>200</c:v>
                </c:pt>
                <c:pt idx="1073">
                  <c:v>200</c:v>
                </c:pt>
                <c:pt idx="1074">
                  <c:v>200</c:v>
                </c:pt>
                <c:pt idx="1075">
                  <c:v>200</c:v>
                </c:pt>
                <c:pt idx="1076">
                  <c:v>200</c:v>
                </c:pt>
                <c:pt idx="1077">
                  <c:v>200</c:v>
                </c:pt>
                <c:pt idx="1078">
                  <c:v>200</c:v>
                </c:pt>
                <c:pt idx="1079">
                  <c:v>200</c:v>
                </c:pt>
                <c:pt idx="1080">
                  <c:v>200</c:v>
                </c:pt>
                <c:pt idx="1081">
                  <c:v>200</c:v>
                </c:pt>
                <c:pt idx="1082">
                  <c:v>200</c:v>
                </c:pt>
                <c:pt idx="1083">
                  <c:v>200</c:v>
                </c:pt>
                <c:pt idx="1084">
                  <c:v>200</c:v>
                </c:pt>
                <c:pt idx="1085">
                  <c:v>200</c:v>
                </c:pt>
                <c:pt idx="1086">
                  <c:v>200</c:v>
                </c:pt>
                <c:pt idx="1087">
                  <c:v>200</c:v>
                </c:pt>
                <c:pt idx="1088">
                  <c:v>200</c:v>
                </c:pt>
                <c:pt idx="1089">
                  <c:v>200</c:v>
                </c:pt>
                <c:pt idx="1090">
                  <c:v>200</c:v>
                </c:pt>
                <c:pt idx="1091">
                  <c:v>200</c:v>
                </c:pt>
                <c:pt idx="1092">
                  <c:v>200</c:v>
                </c:pt>
                <c:pt idx="1093">
                  <c:v>200</c:v>
                </c:pt>
                <c:pt idx="1094">
                  <c:v>200</c:v>
                </c:pt>
                <c:pt idx="1095">
                  <c:v>200</c:v>
                </c:pt>
                <c:pt idx="1096">
                  <c:v>200</c:v>
                </c:pt>
                <c:pt idx="1097">
                  <c:v>200</c:v>
                </c:pt>
                <c:pt idx="1098">
                  <c:v>200</c:v>
                </c:pt>
                <c:pt idx="1099">
                  <c:v>200</c:v>
                </c:pt>
                <c:pt idx="1100">
                  <c:v>200</c:v>
                </c:pt>
                <c:pt idx="1101">
                  <c:v>200</c:v>
                </c:pt>
                <c:pt idx="1102">
                  <c:v>200</c:v>
                </c:pt>
                <c:pt idx="1103">
                  <c:v>200</c:v>
                </c:pt>
                <c:pt idx="1104">
                  <c:v>200</c:v>
                </c:pt>
                <c:pt idx="1105">
                  <c:v>200</c:v>
                </c:pt>
                <c:pt idx="1106">
                  <c:v>200</c:v>
                </c:pt>
                <c:pt idx="1107">
                  <c:v>200</c:v>
                </c:pt>
                <c:pt idx="1108">
                  <c:v>200</c:v>
                </c:pt>
                <c:pt idx="1109">
                  <c:v>200</c:v>
                </c:pt>
                <c:pt idx="1110">
                  <c:v>200</c:v>
                </c:pt>
                <c:pt idx="1111">
                  <c:v>200</c:v>
                </c:pt>
                <c:pt idx="1112">
                  <c:v>200</c:v>
                </c:pt>
                <c:pt idx="1113">
                  <c:v>200</c:v>
                </c:pt>
                <c:pt idx="1114">
                  <c:v>200</c:v>
                </c:pt>
                <c:pt idx="1115">
                  <c:v>200</c:v>
                </c:pt>
                <c:pt idx="1116">
                  <c:v>200</c:v>
                </c:pt>
                <c:pt idx="1117">
                  <c:v>200</c:v>
                </c:pt>
                <c:pt idx="1118">
                  <c:v>200</c:v>
                </c:pt>
                <c:pt idx="1119">
                  <c:v>200</c:v>
                </c:pt>
                <c:pt idx="1120">
                  <c:v>200</c:v>
                </c:pt>
                <c:pt idx="1121">
                  <c:v>200</c:v>
                </c:pt>
                <c:pt idx="1122">
                  <c:v>200</c:v>
                </c:pt>
                <c:pt idx="1123">
                  <c:v>200</c:v>
                </c:pt>
                <c:pt idx="1124">
                  <c:v>200</c:v>
                </c:pt>
                <c:pt idx="1125">
                  <c:v>200</c:v>
                </c:pt>
                <c:pt idx="1126">
                  <c:v>200</c:v>
                </c:pt>
                <c:pt idx="1127">
                  <c:v>200</c:v>
                </c:pt>
                <c:pt idx="1128">
                  <c:v>200</c:v>
                </c:pt>
                <c:pt idx="1129">
                  <c:v>200</c:v>
                </c:pt>
                <c:pt idx="1130">
                  <c:v>200</c:v>
                </c:pt>
                <c:pt idx="1131">
                  <c:v>200</c:v>
                </c:pt>
                <c:pt idx="1132">
                  <c:v>200</c:v>
                </c:pt>
                <c:pt idx="1133">
                  <c:v>200</c:v>
                </c:pt>
                <c:pt idx="1134">
                  <c:v>200</c:v>
                </c:pt>
                <c:pt idx="1135">
                  <c:v>200</c:v>
                </c:pt>
                <c:pt idx="1136">
                  <c:v>200</c:v>
                </c:pt>
                <c:pt idx="1137">
                  <c:v>200</c:v>
                </c:pt>
                <c:pt idx="1138">
                  <c:v>200</c:v>
                </c:pt>
                <c:pt idx="1139">
                  <c:v>200</c:v>
                </c:pt>
                <c:pt idx="1140">
                  <c:v>200</c:v>
                </c:pt>
                <c:pt idx="1141">
                  <c:v>200</c:v>
                </c:pt>
                <c:pt idx="1142">
                  <c:v>200</c:v>
                </c:pt>
                <c:pt idx="1143">
                  <c:v>200</c:v>
                </c:pt>
                <c:pt idx="1144">
                  <c:v>200</c:v>
                </c:pt>
                <c:pt idx="1145">
                  <c:v>200</c:v>
                </c:pt>
                <c:pt idx="1146">
                  <c:v>200</c:v>
                </c:pt>
                <c:pt idx="1147">
                  <c:v>200</c:v>
                </c:pt>
                <c:pt idx="1148">
                  <c:v>200</c:v>
                </c:pt>
                <c:pt idx="1149">
                  <c:v>200</c:v>
                </c:pt>
                <c:pt idx="1150">
                  <c:v>200</c:v>
                </c:pt>
                <c:pt idx="1151">
                  <c:v>200</c:v>
                </c:pt>
                <c:pt idx="1152">
                  <c:v>200</c:v>
                </c:pt>
                <c:pt idx="1153">
                  <c:v>200</c:v>
                </c:pt>
                <c:pt idx="1154">
                  <c:v>200</c:v>
                </c:pt>
                <c:pt idx="1155">
                  <c:v>200</c:v>
                </c:pt>
                <c:pt idx="1156">
                  <c:v>200</c:v>
                </c:pt>
                <c:pt idx="1157">
                  <c:v>200</c:v>
                </c:pt>
                <c:pt idx="1158">
                  <c:v>200</c:v>
                </c:pt>
                <c:pt idx="1159">
                  <c:v>200</c:v>
                </c:pt>
                <c:pt idx="1160">
                  <c:v>200</c:v>
                </c:pt>
                <c:pt idx="1161">
                  <c:v>200</c:v>
                </c:pt>
                <c:pt idx="1162">
                  <c:v>200</c:v>
                </c:pt>
                <c:pt idx="1163">
                  <c:v>200</c:v>
                </c:pt>
                <c:pt idx="1164">
                  <c:v>200</c:v>
                </c:pt>
                <c:pt idx="1165">
                  <c:v>200</c:v>
                </c:pt>
                <c:pt idx="1166">
                  <c:v>200</c:v>
                </c:pt>
                <c:pt idx="1167">
                  <c:v>200</c:v>
                </c:pt>
                <c:pt idx="1168">
                  <c:v>200</c:v>
                </c:pt>
                <c:pt idx="1169">
                  <c:v>200</c:v>
                </c:pt>
                <c:pt idx="1170">
                  <c:v>200</c:v>
                </c:pt>
                <c:pt idx="1171">
                  <c:v>200</c:v>
                </c:pt>
                <c:pt idx="1172">
                  <c:v>200</c:v>
                </c:pt>
                <c:pt idx="1173">
                  <c:v>200</c:v>
                </c:pt>
                <c:pt idx="1174">
                  <c:v>200</c:v>
                </c:pt>
                <c:pt idx="1175">
                  <c:v>200</c:v>
                </c:pt>
                <c:pt idx="1176">
                  <c:v>200</c:v>
                </c:pt>
                <c:pt idx="1177">
                  <c:v>200</c:v>
                </c:pt>
                <c:pt idx="1178">
                  <c:v>200</c:v>
                </c:pt>
                <c:pt idx="1179">
                  <c:v>200</c:v>
                </c:pt>
                <c:pt idx="1180">
                  <c:v>200</c:v>
                </c:pt>
                <c:pt idx="1181">
                  <c:v>200</c:v>
                </c:pt>
                <c:pt idx="1182">
                  <c:v>200</c:v>
                </c:pt>
                <c:pt idx="1183">
                  <c:v>200</c:v>
                </c:pt>
                <c:pt idx="1184">
                  <c:v>200</c:v>
                </c:pt>
                <c:pt idx="1185">
                  <c:v>200</c:v>
                </c:pt>
                <c:pt idx="1186">
                  <c:v>200</c:v>
                </c:pt>
                <c:pt idx="1187">
                  <c:v>200</c:v>
                </c:pt>
                <c:pt idx="1188">
                  <c:v>200</c:v>
                </c:pt>
                <c:pt idx="1189">
                  <c:v>200</c:v>
                </c:pt>
                <c:pt idx="1190">
                  <c:v>200</c:v>
                </c:pt>
                <c:pt idx="1191">
                  <c:v>200</c:v>
                </c:pt>
                <c:pt idx="1192">
                  <c:v>200</c:v>
                </c:pt>
                <c:pt idx="1193">
                  <c:v>200</c:v>
                </c:pt>
                <c:pt idx="1194">
                  <c:v>200</c:v>
                </c:pt>
                <c:pt idx="1195">
                  <c:v>200</c:v>
                </c:pt>
                <c:pt idx="1196">
                  <c:v>200</c:v>
                </c:pt>
                <c:pt idx="1197">
                  <c:v>200</c:v>
                </c:pt>
                <c:pt idx="1198">
                  <c:v>200</c:v>
                </c:pt>
                <c:pt idx="1199">
                  <c:v>200</c:v>
                </c:pt>
                <c:pt idx="1200">
                  <c:v>200</c:v>
                </c:pt>
                <c:pt idx="1201">
                  <c:v>200</c:v>
                </c:pt>
                <c:pt idx="1202">
                  <c:v>200</c:v>
                </c:pt>
                <c:pt idx="1203">
                  <c:v>200</c:v>
                </c:pt>
                <c:pt idx="1204">
                  <c:v>200</c:v>
                </c:pt>
                <c:pt idx="1205">
                  <c:v>200</c:v>
                </c:pt>
                <c:pt idx="1206">
                  <c:v>200</c:v>
                </c:pt>
                <c:pt idx="1207">
                  <c:v>200</c:v>
                </c:pt>
                <c:pt idx="1208">
                  <c:v>200</c:v>
                </c:pt>
                <c:pt idx="1209">
                  <c:v>200</c:v>
                </c:pt>
                <c:pt idx="1210">
                  <c:v>200</c:v>
                </c:pt>
                <c:pt idx="1211">
                  <c:v>200</c:v>
                </c:pt>
                <c:pt idx="1212">
                  <c:v>200</c:v>
                </c:pt>
                <c:pt idx="1213">
                  <c:v>200</c:v>
                </c:pt>
                <c:pt idx="1214">
                  <c:v>200</c:v>
                </c:pt>
                <c:pt idx="1215">
                  <c:v>200</c:v>
                </c:pt>
                <c:pt idx="1216">
                  <c:v>200</c:v>
                </c:pt>
                <c:pt idx="1217">
                  <c:v>200</c:v>
                </c:pt>
                <c:pt idx="1218">
                  <c:v>200</c:v>
                </c:pt>
                <c:pt idx="1219">
                  <c:v>200</c:v>
                </c:pt>
                <c:pt idx="1220">
                  <c:v>200</c:v>
                </c:pt>
                <c:pt idx="1221">
                  <c:v>200</c:v>
                </c:pt>
                <c:pt idx="1222">
                  <c:v>200</c:v>
                </c:pt>
                <c:pt idx="1223">
                  <c:v>200</c:v>
                </c:pt>
                <c:pt idx="1224">
                  <c:v>200</c:v>
                </c:pt>
                <c:pt idx="1225">
                  <c:v>200</c:v>
                </c:pt>
                <c:pt idx="1226">
                  <c:v>200</c:v>
                </c:pt>
                <c:pt idx="1227">
                  <c:v>200</c:v>
                </c:pt>
                <c:pt idx="1228">
                  <c:v>200</c:v>
                </c:pt>
                <c:pt idx="1229">
                  <c:v>200</c:v>
                </c:pt>
                <c:pt idx="1230">
                  <c:v>200</c:v>
                </c:pt>
                <c:pt idx="1231">
                  <c:v>200</c:v>
                </c:pt>
                <c:pt idx="1232">
                  <c:v>200</c:v>
                </c:pt>
                <c:pt idx="1233">
                  <c:v>200</c:v>
                </c:pt>
                <c:pt idx="1234">
                  <c:v>200</c:v>
                </c:pt>
                <c:pt idx="1235">
                  <c:v>200</c:v>
                </c:pt>
                <c:pt idx="1236">
                  <c:v>200</c:v>
                </c:pt>
                <c:pt idx="1237">
                  <c:v>200</c:v>
                </c:pt>
                <c:pt idx="1238">
                  <c:v>200</c:v>
                </c:pt>
                <c:pt idx="1239">
                  <c:v>200</c:v>
                </c:pt>
                <c:pt idx="1240">
                  <c:v>200</c:v>
                </c:pt>
                <c:pt idx="1241">
                  <c:v>200</c:v>
                </c:pt>
                <c:pt idx="1242">
                  <c:v>200</c:v>
                </c:pt>
                <c:pt idx="1243">
                  <c:v>200</c:v>
                </c:pt>
                <c:pt idx="1244">
                  <c:v>200</c:v>
                </c:pt>
                <c:pt idx="1245">
                  <c:v>200</c:v>
                </c:pt>
                <c:pt idx="1246">
                  <c:v>200</c:v>
                </c:pt>
                <c:pt idx="1247">
                  <c:v>200</c:v>
                </c:pt>
                <c:pt idx="1248">
                  <c:v>200</c:v>
                </c:pt>
                <c:pt idx="1249">
                  <c:v>200</c:v>
                </c:pt>
                <c:pt idx="1250">
                  <c:v>200</c:v>
                </c:pt>
                <c:pt idx="1251">
                  <c:v>200</c:v>
                </c:pt>
                <c:pt idx="1252">
                  <c:v>200</c:v>
                </c:pt>
                <c:pt idx="1253">
                  <c:v>200</c:v>
                </c:pt>
                <c:pt idx="1254">
                  <c:v>200</c:v>
                </c:pt>
                <c:pt idx="1255">
                  <c:v>200</c:v>
                </c:pt>
                <c:pt idx="1256">
                  <c:v>200</c:v>
                </c:pt>
                <c:pt idx="1257">
                  <c:v>200</c:v>
                </c:pt>
                <c:pt idx="1258">
                  <c:v>200</c:v>
                </c:pt>
                <c:pt idx="1259">
                  <c:v>200</c:v>
                </c:pt>
                <c:pt idx="1260">
                  <c:v>200</c:v>
                </c:pt>
                <c:pt idx="1261">
                  <c:v>200</c:v>
                </c:pt>
                <c:pt idx="1262">
                  <c:v>200</c:v>
                </c:pt>
                <c:pt idx="1263">
                  <c:v>200</c:v>
                </c:pt>
                <c:pt idx="1264">
                  <c:v>200</c:v>
                </c:pt>
                <c:pt idx="1265">
                  <c:v>200</c:v>
                </c:pt>
                <c:pt idx="1266">
                  <c:v>200</c:v>
                </c:pt>
                <c:pt idx="1267">
                  <c:v>200</c:v>
                </c:pt>
                <c:pt idx="1268">
                  <c:v>200</c:v>
                </c:pt>
                <c:pt idx="1269">
                  <c:v>200</c:v>
                </c:pt>
                <c:pt idx="1270">
                  <c:v>200</c:v>
                </c:pt>
                <c:pt idx="1271">
                  <c:v>200</c:v>
                </c:pt>
                <c:pt idx="1272">
                  <c:v>200</c:v>
                </c:pt>
                <c:pt idx="1273">
                  <c:v>200</c:v>
                </c:pt>
                <c:pt idx="1274">
                  <c:v>200</c:v>
                </c:pt>
                <c:pt idx="1275">
                  <c:v>200</c:v>
                </c:pt>
                <c:pt idx="1276">
                  <c:v>200</c:v>
                </c:pt>
                <c:pt idx="1277">
                  <c:v>200</c:v>
                </c:pt>
                <c:pt idx="1278">
                  <c:v>200</c:v>
                </c:pt>
                <c:pt idx="1279">
                  <c:v>200</c:v>
                </c:pt>
                <c:pt idx="1280">
                  <c:v>200</c:v>
                </c:pt>
                <c:pt idx="1281">
                  <c:v>200</c:v>
                </c:pt>
                <c:pt idx="1282">
                  <c:v>200</c:v>
                </c:pt>
                <c:pt idx="1283">
                  <c:v>200</c:v>
                </c:pt>
                <c:pt idx="1284">
                  <c:v>200</c:v>
                </c:pt>
                <c:pt idx="1285">
                  <c:v>200</c:v>
                </c:pt>
                <c:pt idx="1286">
                  <c:v>200</c:v>
                </c:pt>
                <c:pt idx="1287">
                  <c:v>200</c:v>
                </c:pt>
                <c:pt idx="1288">
                  <c:v>200</c:v>
                </c:pt>
                <c:pt idx="1289">
                  <c:v>200</c:v>
                </c:pt>
                <c:pt idx="1290">
                  <c:v>200</c:v>
                </c:pt>
                <c:pt idx="1291">
                  <c:v>200</c:v>
                </c:pt>
                <c:pt idx="1292">
                  <c:v>200</c:v>
                </c:pt>
                <c:pt idx="1293">
                  <c:v>200</c:v>
                </c:pt>
                <c:pt idx="1294">
                  <c:v>200</c:v>
                </c:pt>
                <c:pt idx="1295">
                  <c:v>200</c:v>
                </c:pt>
                <c:pt idx="1296">
                  <c:v>200</c:v>
                </c:pt>
                <c:pt idx="1297">
                  <c:v>200</c:v>
                </c:pt>
                <c:pt idx="1298">
                  <c:v>200</c:v>
                </c:pt>
                <c:pt idx="1299">
                  <c:v>200</c:v>
                </c:pt>
                <c:pt idx="1300">
                  <c:v>200</c:v>
                </c:pt>
                <c:pt idx="1301">
                  <c:v>200</c:v>
                </c:pt>
                <c:pt idx="1302">
                  <c:v>200</c:v>
                </c:pt>
                <c:pt idx="1303">
                  <c:v>200</c:v>
                </c:pt>
                <c:pt idx="1304">
                  <c:v>200</c:v>
                </c:pt>
                <c:pt idx="1305">
                  <c:v>200</c:v>
                </c:pt>
                <c:pt idx="1306">
                  <c:v>200</c:v>
                </c:pt>
                <c:pt idx="1307">
                  <c:v>200</c:v>
                </c:pt>
                <c:pt idx="1308">
                  <c:v>200</c:v>
                </c:pt>
                <c:pt idx="1309">
                  <c:v>200</c:v>
                </c:pt>
                <c:pt idx="1310">
                  <c:v>200</c:v>
                </c:pt>
                <c:pt idx="1311">
                  <c:v>200</c:v>
                </c:pt>
                <c:pt idx="1312">
                  <c:v>200</c:v>
                </c:pt>
                <c:pt idx="1313">
                  <c:v>200</c:v>
                </c:pt>
                <c:pt idx="1314">
                  <c:v>200</c:v>
                </c:pt>
                <c:pt idx="1315">
                  <c:v>200</c:v>
                </c:pt>
                <c:pt idx="1316">
                  <c:v>200</c:v>
                </c:pt>
                <c:pt idx="1317">
                  <c:v>200</c:v>
                </c:pt>
                <c:pt idx="1318">
                  <c:v>200</c:v>
                </c:pt>
                <c:pt idx="1319">
                  <c:v>200</c:v>
                </c:pt>
                <c:pt idx="1320">
                  <c:v>200</c:v>
                </c:pt>
                <c:pt idx="1321">
                  <c:v>200</c:v>
                </c:pt>
                <c:pt idx="1322">
                  <c:v>200</c:v>
                </c:pt>
                <c:pt idx="1323">
                  <c:v>200</c:v>
                </c:pt>
                <c:pt idx="1324">
                  <c:v>200</c:v>
                </c:pt>
                <c:pt idx="1325">
                  <c:v>200</c:v>
                </c:pt>
                <c:pt idx="1326">
                  <c:v>200</c:v>
                </c:pt>
                <c:pt idx="1327">
                  <c:v>200</c:v>
                </c:pt>
                <c:pt idx="1328">
                  <c:v>200</c:v>
                </c:pt>
                <c:pt idx="1329">
                  <c:v>200</c:v>
                </c:pt>
                <c:pt idx="1330">
                  <c:v>200</c:v>
                </c:pt>
                <c:pt idx="1331">
                  <c:v>200</c:v>
                </c:pt>
                <c:pt idx="1332">
                  <c:v>200</c:v>
                </c:pt>
                <c:pt idx="1333">
                  <c:v>200</c:v>
                </c:pt>
                <c:pt idx="1334">
                  <c:v>200</c:v>
                </c:pt>
                <c:pt idx="1335">
                  <c:v>200</c:v>
                </c:pt>
                <c:pt idx="1336">
                  <c:v>200</c:v>
                </c:pt>
                <c:pt idx="1337">
                  <c:v>200</c:v>
                </c:pt>
                <c:pt idx="1338">
                  <c:v>200</c:v>
                </c:pt>
                <c:pt idx="1339">
                  <c:v>200</c:v>
                </c:pt>
                <c:pt idx="1599">
                  <c:v>200</c:v>
                </c:pt>
                <c:pt idx="1600">
                  <c:v>200</c:v>
                </c:pt>
                <c:pt idx="1601">
                  <c:v>200</c:v>
                </c:pt>
                <c:pt idx="1602">
                  <c:v>200</c:v>
                </c:pt>
                <c:pt idx="1603">
                  <c:v>200</c:v>
                </c:pt>
                <c:pt idx="1604">
                  <c:v>200</c:v>
                </c:pt>
                <c:pt idx="1605">
                  <c:v>200</c:v>
                </c:pt>
                <c:pt idx="1606">
                  <c:v>200</c:v>
                </c:pt>
                <c:pt idx="1607">
                  <c:v>200</c:v>
                </c:pt>
                <c:pt idx="1608">
                  <c:v>200</c:v>
                </c:pt>
                <c:pt idx="1609">
                  <c:v>200</c:v>
                </c:pt>
                <c:pt idx="1610">
                  <c:v>200</c:v>
                </c:pt>
                <c:pt idx="1611">
                  <c:v>200</c:v>
                </c:pt>
                <c:pt idx="1612">
                  <c:v>200</c:v>
                </c:pt>
                <c:pt idx="1613">
                  <c:v>200</c:v>
                </c:pt>
                <c:pt idx="1614">
                  <c:v>200</c:v>
                </c:pt>
                <c:pt idx="1615">
                  <c:v>200</c:v>
                </c:pt>
                <c:pt idx="1616">
                  <c:v>200</c:v>
                </c:pt>
                <c:pt idx="1617">
                  <c:v>200</c:v>
                </c:pt>
                <c:pt idx="1618">
                  <c:v>200</c:v>
                </c:pt>
                <c:pt idx="1619">
                  <c:v>200</c:v>
                </c:pt>
                <c:pt idx="1620">
                  <c:v>200</c:v>
                </c:pt>
                <c:pt idx="1621">
                  <c:v>200</c:v>
                </c:pt>
                <c:pt idx="1622">
                  <c:v>200</c:v>
                </c:pt>
                <c:pt idx="1623">
                  <c:v>200</c:v>
                </c:pt>
                <c:pt idx="1624">
                  <c:v>200</c:v>
                </c:pt>
                <c:pt idx="1625">
                  <c:v>200</c:v>
                </c:pt>
                <c:pt idx="1626">
                  <c:v>200</c:v>
                </c:pt>
                <c:pt idx="1627">
                  <c:v>200</c:v>
                </c:pt>
                <c:pt idx="1628">
                  <c:v>200</c:v>
                </c:pt>
                <c:pt idx="1629">
                  <c:v>200</c:v>
                </c:pt>
                <c:pt idx="1630">
                  <c:v>200</c:v>
                </c:pt>
                <c:pt idx="1631">
                  <c:v>200</c:v>
                </c:pt>
                <c:pt idx="1632">
                  <c:v>200</c:v>
                </c:pt>
                <c:pt idx="1633">
                  <c:v>200</c:v>
                </c:pt>
                <c:pt idx="1634">
                  <c:v>200</c:v>
                </c:pt>
                <c:pt idx="1635">
                  <c:v>200</c:v>
                </c:pt>
                <c:pt idx="1636">
                  <c:v>200</c:v>
                </c:pt>
                <c:pt idx="1637">
                  <c:v>200</c:v>
                </c:pt>
                <c:pt idx="1638">
                  <c:v>200</c:v>
                </c:pt>
                <c:pt idx="1639">
                  <c:v>200</c:v>
                </c:pt>
                <c:pt idx="1640">
                  <c:v>200</c:v>
                </c:pt>
                <c:pt idx="1641">
                  <c:v>200</c:v>
                </c:pt>
                <c:pt idx="1642">
                  <c:v>200</c:v>
                </c:pt>
                <c:pt idx="1643">
                  <c:v>200</c:v>
                </c:pt>
                <c:pt idx="1644">
                  <c:v>200</c:v>
                </c:pt>
                <c:pt idx="1645">
                  <c:v>200</c:v>
                </c:pt>
                <c:pt idx="1646">
                  <c:v>200</c:v>
                </c:pt>
                <c:pt idx="1647">
                  <c:v>200</c:v>
                </c:pt>
                <c:pt idx="1648">
                  <c:v>200</c:v>
                </c:pt>
                <c:pt idx="1649">
                  <c:v>200</c:v>
                </c:pt>
                <c:pt idx="1650">
                  <c:v>200</c:v>
                </c:pt>
                <c:pt idx="1651">
                  <c:v>200</c:v>
                </c:pt>
                <c:pt idx="1652">
                  <c:v>200</c:v>
                </c:pt>
                <c:pt idx="1653">
                  <c:v>200</c:v>
                </c:pt>
                <c:pt idx="1654">
                  <c:v>200</c:v>
                </c:pt>
                <c:pt idx="1655">
                  <c:v>200</c:v>
                </c:pt>
                <c:pt idx="1656">
                  <c:v>200</c:v>
                </c:pt>
                <c:pt idx="1657">
                  <c:v>200</c:v>
                </c:pt>
                <c:pt idx="1658">
                  <c:v>200</c:v>
                </c:pt>
                <c:pt idx="1659">
                  <c:v>200</c:v>
                </c:pt>
                <c:pt idx="1660">
                  <c:v>200</c:v>
                </c:pt>
                <c:pt idx="1661">
                  <c:v>200</c:v>
                </c:pt>
                <c:pt idx="1662">
                  <c:v>200</c:v>
                </c:pt>
                <c:pt idx="1663">
                  <c:v>200</c:v>
                </c:pt>
                <c:pt idx="1664">
                  <c:v>200</c:v>
                </c:pt>
                <c:pt idx="1665">
                  <c:v>200</c:v>
                </c:pt>
                <c:pt idx="1666">
                  <c:v>200</c:v>
                </c:pt>
                <c:pt idx="1667">
                  <c:v>200</c:v>
                </c:pt>
                <c:pt idx="1668">
                  <c:v>200</c:v>
                </c:pt>
                <c:pt idx="1669">
                  <c:v>200</c:v>
                </c:pt>
                <c:pt idx="1670">
                  <c:v>200</c:v>
                </c:pt>
                <c:pt idx="1671">
                  <c:v>200</c:v>
                </c:pt>
                <c:pt idx="1672">
                  <c:v>200</c:v>
                </c:pt>
                <c:pt idx="1673">
                  <c:v>200</c:v>
                </c:pt>
                <c:pt idx="1674">
                  <c:v>200</c:v>
                </c:pt>
                <c:pt idx="1675">
                  <c:v>200</c:v>
                </c:pt>
                <c:pt idx="1676">
                  <c:v>200</c:v>
                </c:pt>
                <c:pt idx="1677">
                  <c:v>200</c:v>
                </c:pt>
                <c:pt idx="1678">
                  <c:v>200</c:v>
                </c:pt>
                <c:pt idx="1679">
                  <c:v>200</c:v>
                </c:pt>
                <c:pt idx="1680">
                  <c:v>200</c:v>
                </c:pt>
                <c:pt idx="1681">
                  <c:v>200</c:v>
                </c:pt>
                <c:pt idx="1682">
                  <c:v>200</c:v>
                </c:pt>
                <c:pt idx="1683">
                  <c:v>200</c:v>
                </c:pt>
                <c:pt idx="1684">
                  <c:v>200</c:v>
                </c:pt>
                <c:pt idx="1685">
                  <c:v>200</c:v>
                </c:pt>
                <c:pt idx="1686">
                  <c:v>200</c:v>
                </c:pt>
                <c:pt idx="1687">
                  <c:v>200</c:v>
                </c:pt>
                <c:pt idx="1688">
                  <c:v>200</c:v>
                </c:pt>
                <c:pt idx="1689">
                  <c:v>200</c:v>
                </c:pt>
                <c:pt idx="1690">
                  <c:v>200</c:v>
                </c:pt>
                <c:pt idx="1691">
                  <c:v>200</c:v>
                </c:pt>
                <c:pt idx="1692">
                  <c:v>200</c:v>
                </c:pt>
                <c:pt idx="1693">
                  <c:v>200</c:v>
                </c:pt>
                <c:pt idx="1694">
                  <c:v>200</c:v>
                </c:pt>
                <c:pt idx="1695">
                  <c:v>200</c:v>
                </c:pt>
                <c:pt idx="1696">
                  <c:v>200</c:v>
                </c:pt>
                <c:pt idx="1697">
                  <c:v>200</c:v>
                </c:pt>
                <c:pt idx="1698">
                  <c:v>200</c:v>
                </c:pt>
                <c:pt idx="1699">
                  <c:v>200</c:v>
                </c:pt>
                <c:pt idx="1700">
                  <c:v>200</c:v>
                </c:pt>
                <c:pt idx="1701">
                  <c:v>200</c:v>
                </c:pt>
                <c:pt idx="1702">
                  <c:v>200</c:v>
                </c:pt>
                <c:pt idx="1703">
                  <c:v>200</c:v>
                </c:pt>
                <c:pt idx="1704">
                  <c:v>200</c:v>
                </c:pt>
                <c:pt idx="1705">
                  <c:v>200</c:v>
                </c:pt>
                <c:pt idx="1706">
                  <c:v>200</c:v>
                </c:pt>
                <c:pt idx="1707">
                  <c:v>200</c:v>
                </c:pt>
                <c:pt idx="1708">
                  <c:v>200</c:v>
                </c:pt>
                <c:pt idx="1709">
                  <c:v>200</c:v>
                </c:pt>
                <c:pt idx="1710">
                  <c:v>200</c:v>
                </c:pt>
                <c:pt idx="1711">
                  <c:v>200</c:v>
                </c:pt>
                <c:pt idx="1712">
                  <c:v>200</c:v>
                </c:pt>
                <c:pt idx="1713">
                  <c:v>200</c:v>
                </c:pt>
                <c:pt idx="1714">
                  <c:v>200</c:v>
                </c:pt>
                <c:pt idx="1715">
                  <c:v>200</c:v>
                </c:pt>
                <c:pt idx="1716">
                  <c:v>200</c:v>
                </c:pt>
                <c:pt idx="1717">
                  <c:v>200</c:v>
                </c:pt>
                <c:pt idx="1718">
                  <c:v>200</c:v>
                </c:pt>
                <c:pt idx="1719">
                  <c:v>200</c:v>
                </c:pt>
                <c:pt idx="1720">
                  <c:v>200</c:v>
                </c:pt>
                <c:pt idx="1721">
                  <c:v>200</c:v>
                </c:pt>
                <c:pt idx="1722">
                  <c:v>200</c:v>
                </c:pt>
                <c:pt idx="1723">
                  <c:v>200</c:v>
                </c:pt>
                <c:pt idx="1724">
                  <c:v>200</c:v>
                </c:pt>
                <c:pt idx="1725">
                  <c:v>200</c:v>
                </c:pt>
                <c:pt idx="1726">
                  <c:v>200</c:v>
                </c:pt>
                <c:pt idx="1727">
                  <c:v>200</c:v>
                </c:pt>
                <c:pt idx="1728">
                  <c:v>200</c:v>
                </c:pt>
                <c:pt idx="1729">
                  <c:v>200</c:v>
                </c:pt>
                <c:pt idx="1730">
                  <c:v>200</c:v>
                </c:pt>
                <c:pt idx="1731">
                  <c:v>200</c:v>
                </c:pt>
                <c:pt idx="1732">
                  <c:v>200</c:v>
                </c:pt>
                <c:pt idx="1733">
                  <c:v>200</c:v>
                </c:pt>
                <c:pt idx="1734">
                  <c:v>200</c:v>
                </c:pt>
                <c:pt idx="1735">
                  <c:v>200</c:v>
                </c:pt>
                <c:pt idx="1736">
                  <c:v>200</c:v>
                </c:pt>
                <c:pt idx="1737">
                  <c:v>200</c:v>
                </c:pt>
                <c:pt idx="1738">
                  <c:v>200</c:v>
                </c:pt>
                <c:pt idx="1739">
                  <c:v>200</c:v>
                </c:pt>
                <c:pt idx="1740">
                  <c:v>200</c:v>
                </c:pt>
                <c:pt idx="1741">
                  <c:v>200</c:v>
                </c:pt>
                <c:pt idx="1742">
                  <c:v>200</c:v>
                </c:pt>
                <c:pt idx="1743">
                  <c:v>200</c:v>
                </c:pt>
                <c:pt idx="1744">
                  <c:v>200</c:v>
                </c:pt>
                <c:pt idx="1745">
                  <c:v>200</c:v>
                </c:pt>
                <c:pt idx="1746">
                  <c:v>200</c:v>
                </c:pt>
                <c:pt idx="1747">
                  <c:v>200</c:v>
                </c:pt>
                <c:pt idx="1748">
                  <c:v>200</c:v>
                </c:pt>
                <c:pt idx="1749">
                  <c:v>200</c:v>
                </c:pt>
                <c:pt idx="1750">
                  <c:v>200</c:v>
                </c:pt>
                <c:pt idx="1751">
                  <c:v>200</c:v>
                </c:pt>
                <c:pt idx="1752">
                  <c:v>200</c:v>
                </c:pt>
                <c:pt idx="1753">
                  <c:v>200</c:v>
                </c:pt>
                <c:pt idx="1754">
                  <c:v>200</c:v>
                </c:pt>
                <c:pt idx="1755">
                  <c:v>200</c:v>
                </c:pt>
                <c:pt idx="1756">
                  <c:v>200</c:v>
                </c:pt>
                <c:pt idx="1757">
                  <c:v>200</c:v>
                </c:pt>
                <c:pt idx="1758">
                  <c:v>200</c:v>
                </c:pt>
                <c:pt idx="1759">
                  <c:v>200</c:v>
                </c:pt>
                <c:pt idx="1760">
                  <c:v>200</c:v>
                </c:pt>
                <c:pt idx="1761">
                  <c:v>200</c:v>
                </c:pt>
                <c:pt idx="1762">
                  <c:v>200</c:v>
                </c:pt>
                <c:pt idx="1763">
                  <c:v>200</c:v>
                </c:pt>
                <c:pt idx="1764">
                  <c:v>200</c:v>
                </c:pt>
                <c:pt idx="1765">
                  <c:v>200</c:v>
                </c:pt>
                <c:pt idx="1766">
                  <c:v>200</c:v>
                </c:pt>
                <c:pt idx="1767">
                  <c:v>200</c:v>
                </c:pt>
                <c:pt idx="1768">
                  <c:v>200</c:v>
                </c:pt>
                <c:pt idx="1769">
                  <c:v>200</c:v>
                </c:pt>
                <c:pt idx="1770">
                  <c:v>200</c:v>
                </c:pt>
                <c:pt idx="1771">
                  <c:v>200</c:v>
                </c:pt>
                <c:pt idx="1772">
                  <c:v>200</c:v>
                </c:pt>
                <c:pt idx="1773">
                  <c:v>200</c:v>
                </c:pt>
                <c:pt idx="1774">
                  <c:v>200</c:v>
                </c:pt>
                <c:pt idx="1775">
                  <c:v>200</c:v>
                </c:pt>
                <c:pt idx="1776">
                  <c:v>200</c:v>
                </c:pt>
                <c:pt idx="1777">
                  <c:v>200</c:v>
                </c:pt>
                <c:pt idx="1778">
                  <c:v>200</c:v>
                </c:pt>
                <c:pt idx="1779">
                  <c:v>200</c:v>
                </c:pt>
                <c:pt idx="1780">
                  <c:v>200</c:v>
                </c:pt>
                <c:pt idx="1781">
                  <c:v>200</c:v>
                </c:pt>
                <c:pt idx="1782">
                  <c:v>200</c:v>
                </c:pt>
                <c:pt idx="1783">
                  <c:v>200</c:v>
                </c:pt>
                <c:pt idx="1784">
                  <c:v>200</c:v>
                </c:pt>
                <c:pt idx="1785">
                  <c:v>200</c:v>
                </c:pt>
                <c:pt idx="1786">
                  <c:v>200</c:v>
                </c:pt>
                <c:pt idx="1787">
                  <c:v>200</c:v>
                </c:pt>
                <c:pt idx="1788">
                  <c:v>200</c:v>
                </c:pt>
                <c:pt idx="1789">
                  <c:v>200</c:v>
                </c:pt>
                <c:pt idx="1790">
                  <c:v>200</c:v>
                </c:pt>
                <c:pt idx="1791">
                  <c:v>200</c:v>
                </c:pt>
                <c:pt idx="1792">
                  <c:v>200</c:v>
                </c:pt>
                <c:pt idx="1793">
                  <c:v>200</c:v>
                </c:pt>
                <c:pt idx="1794">
                  <c:v>200</c:v>
                </c:pt>
                <c:pt idx="1795">
                  <c:v>200</c:v>
                </c:pt>
                <c:pt idx="1796">
                  <c:v>200</c:v>
                </c:pt>
                <c:pt idx="1797">
                  <c:v>200</c:v>
                </c:pt>
                <c:pt idx="1798">
                  <c:v>200</c:v>
                </c:pt>
                <c:pt idx="1799">
                  <c:v>200</c:v>
                </c:pt>
                <c:pt idx="1800">
                  <c:v>200</c:v>
                </c:pt>
                <c:pt idx="1801">
                  <c:v>200</c:v>
                </c:pt>
                <c:pt idx="1802">
                  <c:v>200</c:v>
                </c:pt>
                <c:pt idx="1803">
                  <c:v>200</c:v>
                </c:pt>
                <c:pt idx="1804">
                  <c:v>200</c:v>
                </c:pt>
                <c:pt idx="1805">
                  <c:v>200</c:v>
                </c:pt>
                <c:pt idx="1806">
                  <c:v>200</c:v>
                </c:pt>
                <c:pt idx="1807">
                  <c:v>200</c:v>
                </c:pt>
                <c:pt idx="1808">
                  <c:v>200</c:v>
                </c:pt>
                <c:pt idx="1809">
                  <c:v>200</c:v>
                </c:pt>
                <c:pt idx="1810">
                  <c:v>200</c:v>
                </c:pt>
                <c:pt idx="1811">
                  <c:v>200</c:v>
                </c:pt>
                <c:pt idx="1812">
                  <c:v>200</c:v>
                </c:pt>
                <c:pt idx="1813">
                  <c:v>200</c:v>
                </c:pt>
                <c:pt idx="1814">
                  <c:v>200</c:v>
                </c:pt>
                <c:pt idx="1815">
                  <c:v>200</c:v>
                </c:pt>
                <c:pt idx="1816">
                  <c:v>200</c:v>
                </c:pt>
                <c:pt idx="1817">
                  <c:v>200</c:v>
                </c:pt>
                <c:pt idx="1818">
                  <c:v>200</c:v>
                </c:pt>
                <c:pt idx="1819">
                  <c:v>200</c:v>
                </c:pt>
                <c:pt idx="1820">
                  <c:v>200</c:v>
                </c:pt>
                <c:pt idx="1821">
                  <c:v>200</c:v>
                </c:pt>
                <c:pt idx="1822">
                  <c:v>200</c:v>
                </c:pt>
                <c:pt idx="1823">
                  <c:v>200</c:v>
                </c:pt>
                <c:pt idx="1824">
                  <c:v>200</c:v>
                </c:pt>
                <c:pt idx="1825">
                  <c:v>200</c:v>
                </c:pt>
                <c:pt idx="1826">
                  <c:v>200</c:v>
                </c:pt>
                <c:pt idx="1827">
                  <c:v>200</c:v>
                </c:pt>
                <c:pt idx="1828">
                  <c:v>200</c:v>
                </c:pt>
                <c:pt idx="1829">
                  <c:v>200</c:v>
                </c:pt>
                <c:pt idx="1830">
                  <c:v>200</c:v>
                </c:pt>
                <c:pt idx="1831">
                  <c:v>200</c:v>
                </c:pt>
                <c:pt idx="1832">
                  <c:v>200</c:v>
                </c:pt>
                <c:pt idx="1833">
                  <c:v>200</c:v>
                </c:pt>
                <c:pt idx="1834">
                  <c:v>200</c:v>
                </c:pt>
                <c:pt idx="1835">
                  <c:v>200</c:v>
                </c:pt>
                <c:pt idx="1836">
                  <c:v>200</c:v>
                </c:pt>
                <c:pt idx="1837">
                  <c:v>200</c:v>
                </c:pt>
                <c:pt idx="1838">
                  <c:v>200</c:v>
                </c:pt>
                <c:pt idx="1839">
                  <c:v>200</c:v>
                </c:pt>
                <c:pt idx="1840">
                  <c:v>200</c:v>
                </c:pt>
                <c:pt idx="1841">
                  <c:v>200</c:v>
                </c:pt>
                <c:pt idx="1842">
                  <c:v>200</c:v>
                </c:pt>
                <c:pt idx="1843">
                  <c:v>200</c:v>
                </c:pt>
                <c:pt idx="1844">
                  <c:v>200</c:v>
                </c:pt>
                <c:pt idx="1845">
                  <c:v>200</c:v>
                </c:pt>
                <c:pt idx="1846">
                  <c:v>200</c:v>
                </c:pt>
                <c:pt idx="1847">
                  <c:v>200</c:v>
                </c:pt>
                <c:pt idx="1848">
                  <c:v>200</c:v>
                </c:pt>
                <c:pt idx="1849">
                  <c:v>200</c:v>
                </c:pt>
                <c:pt idx="1850">
                  <c:v>200</c:v>
                </c:pt>
                <c:pt idx="1851">
                  <c:v>200</c:v>
                </c:pt>
                <c:pt idx="1852">
                  <c:v>200</c:v>
                </c:pt>
                <c:pt idx="1853">
                  <c:v>200</c:v>
                </c:pt>
                <c:pt idx="1854">
                  <c:v>200</c:v>
                </c:pt>
                <c:pt idx="1855">
                  <c:v>200</c:v>
                </c:pt>
                <c:pt idx="1856">
                  <c:v>200</c:v>
                </c:pt>
                <c:pt idx="1857">
                  <c:v>200</c:v>
                </c:pt>
                <c:pt idx="1858">
                  <c:v>200</c:v>
                </c:pt>
                <c:pt idx="1859">
                  <c:v>200</c:v>
                </c:pt>
                <c:pt idx="1860">
                  <c:v>200</c:v>
                </c:pt>
                <c:pt idx="1861">
                  <c:v>200</c:v>
                </c:pt>
                <c:pt idx="1862">
                  <c:v>200</c:v>
                </c:pt>
                <c:pt idx="1863">
                  <c:v>200</c:v>
                </c:pt>
                <c:pt idx="1864">
                  <c:v>200</c:v>
                </c:pt>
                <c:pt idx="1865">
                  <c:v>200</c:v>
                </c:pt>
                <c:pt idx="1866">
                  <c:v>200</c:v>
                </c:pt>
                <c:pt idx="1867">
                  <c:v>200</c:v>
                </c:pt>
                <c:pt idx="1868">
                  <c:v>200</c:v>
                </c:pt>
                <c:pt idx="1869">
                  <c:v>200</c:v>
                </c:pt>
                <c:pt idx="1870">
                  <c:v>200</c:v>
                </c:pt>
                <c:pt idx="1871">
                  <c:v>200</c:v>
                </c:pt>
                <c:pt idx="1872">
                  <c:v>200</c:v>
                </c:pt>
                <c:pt idx="1873">
                  <c:v>200</c:v>
                </c:pt>
                <c:pt idx="1874">
                  <c:v>200</c:v>
                </c:pt>
                <c:pt idx="1875">
                  <c:v>200</c:v>
                </c:pt>
                <c:pt idx="1876">
                  <c:v>200</c:v>
                </c:pt>
                <c:pt idx="1877">
                  <c:v>200</c:v>
                </c:pt>
                <c:pt idx="1878">
                  <c:v>200</c:v>
                </c:pt>
                <c:pt idx="1879">
                  <c:v>200</c:v>
                </c:pt>
                <c:pt idx="1880">
                  <c:v>200</c:v>
                </c:pt>
                <c:pt idx="1881">
                  <c:v>200</c:v>
                </c:pt>
                <c:pt idx="1882">
                  <c:v>200</c:v>
                </c:pt>
                <c:pt idx="1883">
                  <c:v>200</c:v>
                </c:pt>
                <c:pt idx="1884">
                  <c:v>200</c:v>
                </c:pt>
                <c:pt idx="1885">
                  <c:v>200</c:v>
                </c:pt>
                <c:pt idx="1886">
                  <c:v>200</c:v>
                </c:pt>
                <c:pt idx="1887">
                  <c:v>200</c:v>
                </c:pt>
                <c:pt idx="1888">
                  <c:v>200</c:v>
                </c:pt>
                <c:pt idx="1889">
                  <c:v>200</c:v>
                </c:pt>
                <c:pt idx="1890">
                  <c:v>200</c:v>
                </c:pt>
                <c:pt idx="1891">
                  <c:v>200</c:v>
                </c:pt>
                <c:pt idx="1892">
                  <c:v>200</c:v>
                </c:pt>
                <c:pt idx="1893">
                  <c:v>200</c:v>
                </c:pt>
                <c:pt idx="1894">
                  <c:v>200</c:v>
                </c:pt>
                <c:pt idx="1895">
                  <c:v>200</c:v>
                </c:pt>
                <c:pt idx="1896">
                  <c:v>200</c:v>
                </c:pt>
                <c:pt idx="1897">
                  <c:v>200</c:v>
                </c:pt>
                <c:pt idx="1898">
                  <c:v>200</c:v>
                </c:pt>
                <c:pt idx="1899">
                  <c:v>200</c:v>
                </c:pt>
                <c:pt idx="1900">
                  <c:v>200</c:v>
                </c:pt>
                <c:pt idx="1901">
                  <c:v>200</c:v>
                </c:pt>
                <c:pt idx="1902">
                  <c:v>200</c:v>
                </c:pt>
                <c:pt idx="1903">
                  <c:v>200</c:v>
                </c:pt>
                <c:pt idx="1904">
                  <c:v>200</c:v>
                </c:pt>
                <c:pt idx="1905">
                  <c:v>200</c:v>
                </c:pt>
                <c:pt idx="1906">
                  <c:v>200</c:v>
                </c:pt>
                <c:pt idx="1907">
                  <c:v>200</c:v>
                </c:pt>
                <c:pt idx="1908">
                  <c:v>200</c:v>
                </c:pt>
                <c:pt idx="1909">
                  <c:v>200</c:v>
                </c:pt>
                <c:pt idx="1910">
                  <c:v>200</c:v>
                </c:pt>
                <c:pt idx="1911">
                  <c:v>200</c:v>
                </c:pt>
                <c:pt idx="1912">
                  <c:v>200</c:v>
                </c:pt>
                <c:pt idx="1913">
                  <c:v>200</c:v>
                </c:pt>
              </c:numCache>
            </c:numRef>
          </c:val>
          <c:extLst>
            <c:ext xmlns:c16="http://schemas.microsoft.com/office/drawing/2014/chart" uri="{C3380CC4-5D6E-409C-BE32-E72D297353CC}">
              <c16:uniqueId val="{00000001-2426-48E9-8101-09FB0CB81E2D}"/>
            </c:ext>
          </c:extLst>
        </c:ser>
        <c:dLbls>
          <c:showLegendKey val="0"/>
          <c:showVal val="0"/>
          <c:showCatName val="0"/>
          <c:showSerName val="0"/>
          <c:showPercent val="0"/>
          <c:showBubbleSize val="0"/>
        </c:dLbls>
        <c:gapWidth val="150"/>
        <c:axId val="1458959552"/>
        <c:axId val="1458956272"/>
      </c:barChart>
      <c:lineChart>
        <c:grouping val="standard"/>
        <c:varyColors val="0"/>
        <c:ser>
          <c:idx val="1"/>
          <c:order val="3"/>
          <c:tx>
            <c:strRef>
              <c:f>Worksheet!$I$1</c:f>
              <c:strCache>
                <c:ptCount val="1"/>
                <c:pt idx="0">
                  <c:v>Muni MF &amp; ETF Flows ($)</c:v>
                </c:pt>
              </c:strCache>
            </c:strRef>
          </c:tx>
          <c:spPr>
            <a:ln w="22225" cap="rnd">
              <a:solidFill>
                <a:srgbClr val="E57200"/>
              </a:solidFill>
              <a:round/>
            </a:ln>
            <a:effectLst/>
          </c:spPr>
          <c:marker>
            <c:symbol val="none"/>
          </c:marker>
          <c:cat>
            <c:numRef>
              <c:f>Worksheet!$I$548:$I$2766</c:f>
              <c:numCache>
                <c:formatCode>m/d/yyyy</c:formatCode>
                <c:ptCount val="2219"/>
                <c:pt idx="0">
                  <c:v>42551</c:v>
                </c:pt>
                <c:pt idx="1">
                  <c:v>42552</c:v>
                </c:pt>
                <c:pt idx="2">
                  <c:v>42553</c:v>
                </c:pt>
                <c:pt idx="3">
                  <c:v>42554</c:v>
                </c:pt>
                <c:pt idx="4">
                  <c:v>42555</c:v>
                </c:pt>
                <c:pt idx="5">
                  <c:v>42556</c:v>
                </c:pt>
                <c:pt idx="6">
                  <c:v>42557</c:v>
                </c:pt>
                <c:pt idx="7">
                  <c:v>42558</c:v>
                </c:pt>
                <c:pt idx="8">
                  <c:v>42559</c:v>
                </c:pt>
                <c:pt idx="9">
                  <c:v>42560</c:v>
                </c:pt>
                <c:pt idx="10">
                  <c:v>42561</c:v>
                </c:pt>
                <c:pt idx="11">
                  <c:v>42562</c:v>
                </c:pt>
                <c:pt idx="12">
                  <c:v>42563</c:v>
                </c:pt>
                <c:pt idx="13">
                  <c:v>42564</c:v>
                </c:pt>
                <c:pt idx="14">
                  <c:v>42565</c:v>
                </c:pt>
                <c:pt idx="15">
                  <c:v>42566</c:v>
                </c:pt>
                <c:pt idx="16">
                  <c:v>42567</c:v>
                </c:pt>
                <c:pt idx="17">
                  <c:v>42568</c:v>
                </c:pt>
                <c:pt idx="18">
                  <c:v>42569</c:v>
                </c:pt>
                <c:pt idx="19">
                  <c:v>42570</c:v>
                </c:pt>
                <c:pt idx="20">
                  <c:v>42571</c:v>
                </c:pt>
                <c:pt idx="21">
                  <c:v>42572</c:v>
                </c:pt>
                <c:pt idx="22">
                  <c:v>42573</c:v>
                </c:pt>
                <c:pt idx="23">
                  <c:v>42574</c:v>
                </c:pt>
                <c:pt idx="24">
                  <c:v>42575</c:v>
                </c:pt>
                <c:pt idx="25">
                  <c:v>42576</c:v>
                </c:pt>
                <c:pt idx="26">
                  <c:v>42577</c:v>
                </c:pt>
                <c:pt idx="27">
                  <c:v>42578</c:v>
                </c:pt>
                <c:pt idx="28">
                  <c:v>42579</c:v>
                </c:pt>
                <c:pt idx="29">
                  <c:v>42580</c:v>
                </c:pt>
                <c:pt idx="30">
                  <c:v>42581</c:v>
                </c:pt>
                <c:pt idx="31">
                  <c:v>42582</c:v>
                </c:pt>
                <c:pt idx="32">
                  <c:v>42583</c:v>
                </c:pt>
                <c:pt idx="33">
                  <c:v>42584</c:v>
                </c:pt>
                <c:pt idx="34">
                  <c:v>42585</c:v>
                </c:pt>
                <c:pt idx="35">
                  <c:v>42586</c:v>
                </c:pt>
                <c:pt idx="36">
                  <c:v>42587</c:v>
                </c:pt>
                <c:pt idx="37">
                  <c:v>42588</c:v>
                </c:pt>
                <c:pt idx="38">
                  <c:v>42589</c:v>
                </c:pt>
                <c:pt idx="39">
                  <c:v>42590</c:v>
                </c:pt>
                <c:pt idx="40">
                  <c:v>42591</c:v>
                </c:pt>
                <c:pt idx="41">
                  <c:v>42592</c:v>
                </c:pt>
                <c:pt idx="42">
                  <c:v>42593</c:v>
                </c:pt>
                <c:pt idx="43">
                  <c:v>42594</c:v>
                </c:pt>
                <c:pt idx="44">
                  <c:v>42595</c:v>
                </c:pt>
                <c:pt idx="45">
                  <c:v>42596</c:v>
                </c:pt>
                <c:pt idx="46">
                  <c:v>42597</c:v>
                </c:pt>
                <c:pt idx="47">
                  <c:v>42598</c:v>
                </c:pt>
                <c:pt idx="48">
                  <c:v>42599</c:v>
                </c:pt>
                <c:pt idx="49">
                  <c:v>42600</c:v>
                </c:pt>
                <c:pt idx="50">
                  <c:v>42601</c:v>
                </c:pt>
                <c:pt idx="51">
                  <c:v>42602</c:v>
                </c:pt>
                <c:pt idx="52">
                  <c:v>42603</c:v>
                </c:pt>
                <c:pt idx="53">
                  <c:v>42604</c:v>
                </c:pt>
                <c:pt idx="54">
                  <c:v>42605</c:v>
                </c:pt>
                <c:pt idx="55">
                  <c:v>42606</c:v>
                </c:pt>
                <c:pt idx="56">
                  <c:v>42607</c:v>
                </c:pt>
                <c:pt idx="57">
                  <c:v>42608</c:v>
                </c:pt>
                <c:pt idx="58">
                  <c:v>42609</c:v>
                </c:pt>
                <c:pt idx="59">
                  <c:v>42610</c:v>
                </c:pt>
                <c:pt idx="60">
                  <c:v>42611</c:v>
                </c:pt>
                <c:pt idx="61">
                  <c:v>42612</c:v>
                </c:pt>
                <c:pt idx="62">
                  <c:v>42613</c:v>
                </c:pt>
                <c:pt idx="63">
                  <c:v>42614</c:v>
                </c:pt>
                <c:pt idx="64">
                  <c:v>42615</c:v>
                </c:pt>
                <c:pt idx="65">
                  <c:v>42616</c:v>
                </c:pt>
                <c:pt idx="66">
                  <c:v>42617</c:v>
                </c:pt>
                <c:pt idx="67">
                  <c:v>42618</c:v>
                </c:pt>
                <c:pt idx="68">
                  <c:v>42619</c:v>
                </c:pt>
                <c:pt idx="69">
                  <c:v>42620</c:v>
                </c:pt>
                <c:pt idx="70">
                  <c:v>42621</c:v>
                </c:pt>
                <c:pt idx="71">
                  <c:v>42622</c:v>
                </c:pt>
                <c:pt idx="72">
                  <c:v>42623</c:v>
                </c:pt>
                <c:pt idx="73">
                  <c:v>42624</c:v>
                </c:pt>
                <c:pt idx="74">
                  <c:v>42625</c:v>
                </c:pt>
                <c:pt idx="75">
                  <c:v>42626</c:v>
                </c:pt>
                <c:pt idx="76">
                  <c:v>42627</c:v>
                </c:pt>
                <c:pt idx="77">
                  <c:v>42628</c:v>
                </c:pt>
                <c:pt idx="78">
                  <c:v>42629</c:v>
                </c:pt>
                <c:pt idx="79">
                  <c:v>42630</c:v>
                </c:pt>
                <c:pt idx="80">
                  <c:v>42631</c:v>
                </c:pt>
                <c:pt idx="81">
                  <c:v>42632</c:v>
                </c:pt>
                <c:pt idx="82">
                  <c:v>42633</c:v>
                </c:pt>
                <c:pt idx="83">
                  <c:v>42634</c:v>
                </c:pt>
                <c:pt idx="84">
                  <c:v>42635</c:v>
                </c:pt>
                <c:pt idx="85">
                  <c:v>42636</c:v>
                </c:pt>
                <c:pt idx="86">
                  <c:v>42637</c:v>
                </c:pt>
                <c:pt idx="87">
                  <c:v>42638</c:v>
                </c:pt>
                <c:pt idx="88">
                  <c:v>42639</c:v>
                </c:pt>
                <c:pt idx="89">
                  <c:v>42640</c:v>
                </c:pt>
                <c:pt idx="90">
                  <c:v>42641</c:v>
                </c:pt>
                <c:pt idx="91">
                  <c:v>42642</c:v>
                </c:pt>
                <c:pt idx="92">
                  <c:v>42643</c:v>
                </c:pt>
                <c:pt idx="93">
                  <c:v>42644</c:v>
                </c:pt>
                <c:pt idx="94">
                  <c:v>42645</c:v>
                </c:pt>
                <c:pt idx="95">
                  <c:v>42646</c:v>
                </c:pt>
                <c:pt idx="96">
                  <c:v>42647</c:v>
                </c:pt>
                <c:pt idx="97">
                  <c:v>42648</c:v>
                </c:pt>
                <c:pt idx="98">
                  <c:v>42649</c:v>
                </c:pt>
                <c:pt idx="99">
                  <c:v>42650</c:v>
                </c:pt>
                <c:pt idx="100">
                  <c:v>42651</c:v>
                </c:pt>
                <c:pt idx="101">
                  <c:v>42652</c:v>
                </c:pt>
                <c:pt idx="102">
                  <c:v>42653</c:v>
                </c:pt>
                <c:pt idx="103">
                  <c:v>42654</c:v>
                </c:pt>
                <c:pt idx="104">
                  <c:v>42655</c:v>
                </c:pt>
                <c:pt idx="105">
                  <c:v>42656</c:v>
                </c:pt>
                <c:pt idx="106">
                  <c:v>42657</c:v>
                </c:pt>
                <c:pt idx="107">
                  <c:v>42658</c:v>
                </c:pt>
                <c:pt idx="108">
                  <c:v>42659</c:v>
                </c:pt>
                <c:pt idx="109">
                  <c:v>42660</c:v>
                </c:pt>
                <c:pt idx="110">
                  <c:v>42661</c:v>
                </c:pt>
                <c:pt idx="111">
                  <c:v>42662</c:v>
                </c:pt>
                <c:pt idx="112">
                  <c:v>42663</c:v>
                </c:pt>
                <c:pt idx="113">
                  <c:v>42664</c:v>
                </c:pt>
                <c:pt idx="114">
                  <c:v>42665</c:v>
                </c:pt>
                <c:pt idx="115">
                  <c:v>42666</c:v>
                </c:pt>
                <c:pt idx="116">
                  <c:v>42667</c:v>
                </c:pt>
                <c:pt idx="117">
                  <c:v>42668</c:v>
                </c:pt>
                <c:pt idx="118">
                  <c:v>42669</c:v>
                </c:pt>
                <c:pt idx="119">
                  <c:v>42670</c:v>
                </c:pt>
                <c:pt idx="120">
                  <c:v>42671</c:v>
                </c:pt>
                <c:pt idx="121">
                  <c:v>42672</c:v>
                </c:pt>
                <c:pt idx="122">
                  <c:v>42673</c:v>
                </c:pt>
                <c:pt idx="123">
                  <c:v>42674</c:v>
                </c:pt>
                <c:pt idx="124">
                  <c:v>42675</c:v>
                </c:pt>
                <c:pt idx="125">
                  <c:v>42676</c:v>
                </c:pt>
                <c:pt idx="126">
                  <c:v>42677</c:v>
                </c:pt>
                <c:pt idx="127">
                  <c:v>42678</c:v>
                </c:pt>
                <c:pt idx="128">
                  <c:v>42679</c:v>
                </c:pt>
                <c:pt idx="129">
                  <c:v>42680</c:v>
                </c:pt>
                <c:pt idx="130">
                  <c:v>42681</c:v>
                </c:pt>
                <c:pt idx="131">
                  <c:v>42682</c:v>
                </c:pt>
                <c:pt idx="132">
                  <c:v>42683</c:v>
                </c:pt>
                <c:pt idx="133">
                  <c:v>42684</c:v>
                </c:pt>
                <c:pt idx="134">
                  <c:v>42685</c:v>
                </c:pt>
                <c:pt idx="135">
                  <c:v>42686</c:v>
                </c:pt>
                <c:pt idx="136">
                  <c:v>42687</c:v>
                </c:pt>
                <c:pt idx="137">
                  <c:v>42688</c:v>
                </c:pt>
                <c:pt idx="138">
                  <c:v>42689</c:v>
                </c:pt>
                <c:pt idx="139">
                  <c:v>42690</c:v>
                </c:pt>
                <c:pt idx="140">
                  <c:v>42691</c:v>
                </c:pt>
                <c:pt idx="141">
                  <c:v>42692</c:v>
                </c:pt>
                <c:pt idx="142">
                  <c:v>42693</c:v>
                </c:pt>
                <c:pt idx="143">
                  <c:v>42694</c:v>
                </c:pt>
                <c:pt idx="144">
                  <c:v>42695</c:v>
                </c:pt>
                <c:pt idx="145">
                  <c:v>42696</c:v>
                </c:pt>
                <c:pt idx="146">
                  <c:v>42697</c:v>
                </c:pt>
                <c:pt idx="147">
                  <c:v>42698</c:v>
                </c:pt>
                <c:pt idx="148">
                  <c:v>42699</c:v>
                </c:pt>
                <c:pt idx="149">
                  <c:v>42700</c:v>
                </c:pt>
                <c:pt idx="150">
                  <c:v>42701</c:v>
                </c:pt>
                <c:pt idx="151">
                  <c:v>42702</c:v>
                </c:pt>
                <c:pt idx="152">
                  <c:v>42703</c:v>
                </c:pt>
                <c:pt idx="153">
                  <c:v>42704</c:v>
                </c:pt>
                <c:pt idx="154">
                  <c:v>42705</c:v>
                </c:pt>
                <c:pt idx="155">
                  <c:v>42706</c:v>
                </c:pt>
                <c:pt idx="156">
                  <c:v>42707</c:v>
                </c:pt>
                <c:pt idx="157">
                  <c:v>42708</c:v>
                </c:pt>
                <c:pt idx="158">
                  <c:v>42709</c:v>
                </c:pt>
                <c:pt idx="159">
                  <c:v>42710</c:v>
                </c:pt>
                <c:pt idx="160">
                  <c:v>42711</c:v>
                </c:pt>
                <c:pt idx="161">
                  <c:v>42712</c:v>
                </c:pt>
                <c:pt idx="162">
                  <c:v>42713</c:v>
                </c:pt>
                <c:pt idx="163">
                  <c:v>42714</c:v>
                </c:pt>
                <c:pt idx="164">
                  <c:v>42715</c:v>
                </c:pt>
                <c:pt idx="165">
                  <c:v>42716</c:v>
                </c:pt>
                <c:pt idx="166">
                  <c:v>42717</c:v>
                </c:pt>
                <c:pt idx="167">
                  <c:v>42718</c:v>
                </c:pt>
                <c:pt idx="168">
                  <c:v>42719</c:v>
                </c:pt>
                <c:pt idx="169">
                  <c:v>42720</c:v>
                </c:pt>
                <c:pt idx="170">
                  <c:v>42721</c:v>
                </c:pt>
                <c:pt idx="171">
                  <c:v>42722</c:v>
                </c:pt>
                <c:pt idx="172">
                  <c:v>42723</c:v>
                </c:pt>
                <c:pt idx="173">
                  <c:v>42724</c:v>
                </c:pt>
                <c:pt idx="174">
                  <c:v>42725</c:v>
                </c:pt>
                <c:pt idx="175">
                  <c:v>42726</c:v>
                </c:pt>
                <c:pt idx="176">
                  <c:v>42727</c:v>
                </c:pt>
                <c:pt idx="177">
                  <c:v>42728</c:v>
                </c:pt>
                <c:pt idx="178">
                  <c:v>42729</c:v>
                </c:pt>
                <c:pt idx="179">
                  <c:v>42730</c:v>
                </c:pt>
                <c:pt idx="180">
                  <c:v>42731</c:v>
                </c:pt>
                <c:pt idx="181">
                  <c:v>42732</c:v>
                </c:pt>
                <c:pt idx="182">
                  <c:v>42733</c:v>
                </c:pt>
                <c:pt idx="183">
                  <c:v>42734</c:v>
                </c:pt>
                <c:pt idx="184">
                  <c:v>42735</c:v>
                </c:pt>
                <c:pt idx="185">
                  <c:v>42736</c:v>
                </c:pt>
                <c:pt idx="186">
                  <c:v>42737</c:v>
                </c:pt>
                <c:pt idx="187">
                  <c:v>42738</c:v>
                </c:pt>
                <c:pt idx="188">
                  <c:v>42739</c:v>
                </c:pt>
                <c:pt idx="189">
                  <c:v>42740</c:v>
                </c:pt>
                <c:pt idx="190">
                  <c:v>42741</c:v>
                </c:pt>
                <c:pt idx="191">
                  <c:v>42742</c:v>
                </c:pt>
                <c:pt idx="192">
                  <c:v>42743</c:v>
                </c:pt>
                <c:pt idx="193">
                  <c:v>42744</c:v>
                </c:pt>
                <c:pt idx="194">
                  <c:v>42745</c:v>
                </c:pt>
                <c:pt idx="195">
                  <c:v>42746</c:v>
                </c:pt>
                <c:pt idx="196">
                  <c:v>42747</c:v>
                </c:pt>
                <c:pt idx="197">
                  <c:v>42748</c:v>
                </c:pt>
                <c:pt idx="198">
                  <c:v>42749</c:v>
                </c:pt>
                <c:pt idx="199">
                  <c:v>42750</c:v>
                </c:pt>
                <c:pt idx="200">
                  <c:v>42751</c:v>
                </c:pt>
                <c:pt idx="201">
                  <c:v>42752</c:v>
                </c:pt>
                <c:pt idx="202">
                  <c:v>42753</c:v>
                </c:pt>
                <c:pt idx="203">
                  <c:v>42754</c:v>
                </c:pt>
                <c:pt idx="204">
                  <c:v>42755</c:v>
                </c:pt>
                <c:pt idx="205">
                  <c:v>42756</c:v>
                </c:pt>
                <c:pt idx="206">
                  <c:v>42757</c:v>
                </c:pt>
                <c:pt idx="207">
                  <c:v>42758</c:v>
                </c:pt>
                <c:pt idx="208">
                  <c:v>42759</c:v>
                </c:pt>
                <c:pt idx="209">
                  <c:v>42760</c:v>
                </c:pt>
                <c:pt idx="210">
                  <c:v>42761</c:v>
                </c:pt>
                <c:pt idx="211">
                  <c:v>42762</c:v>
                </c:pt>
                <c:pt idx="212">
                  <c:v>42763</c:v>
                </c:pt>
                <c:pt idx="213">
                  <c:v>42764</c:v>
                </c:pt>
                <c:pt idx="214">
                  <c:v>42765</c:v>
                </c:pt>
                <c:pt idx="215">
                  <c:v>42766</c:v>
                </c:pt>
                <c:pt idx="216">
                  <c:v>42767</c:v>
                </c:pt>
                <c:pt idx="217">
                  <c:v>42768</c:v>
                </c:pt>
                <c:pt idx="218">
                  <c:v>42769</c:v>
                </c:pt>
                <c:pt idx="219">
                  <c:v>42770</c:v>
                </c:pt>
                <c:pt idx="220">
                  <c:v>42771</c:v>
                </c:pt>
                <c:pt idx="221">
                  <c:v>42772</c:v>
                </c:pt>
                <c:pt idx="222">
                  <c:v>42773</c:v>
                </c:pt>
                <c:pt idx="223">
                  <c:v>42774</c:v>
                </c:pt>
                <c:pt idx="224">
                  <c:v>42775</c:v>
                </c:pt>
                <c:pt idx="225">
                  <c:v>42776</c:v>
                </c:pt>
                <c:pt idx="226">
                  <c:v>42777</c:v>
                </c:pt>
                <c:pt idx="227">
                  <c:v>42778</c:v>
                </c:pt>
                <c:pt idx="228">
                  <c:v>42779</c:v>
                </c:pt>
                <c:pt idx="229">
                  <c:v>42780</c:v>
                </c:pt>
                <c:pt idx="230">
                  <c:v>42781</c:v>
                </c:pt>
                <c:pt idx="231">
                  <c:v>42782</c:v>
                </c:pt>
                <c:pt idx="232">
                  <c:v>42783</c:v>
                </c:pt>
                <c:pt idx="233">
                  <c:v>42784</c:v>
                </c:pt>
                <c:pt idx="234">
                  <c:v>42785</c:v>
                </c:pt>
                <c:pt idx="235">
                  <c:v>42786</c:v>
                </c:pt>
                <c:pt idx="236">
                  <c:v>42787</c:v>
                </c:pt>
                <c:pt idx="237">
                  <c:v>42788</c:v>
                </c:pt>
                <c:pt idx="238">
                  <c:v>42789</c:v>
                </c:pt>
                <c:pt idx="239">
                  <c:v>42790</c:v>
                </c:pt>
                <c:pt idx="240">
                  <c:v>42791</c:v>
                </c:pt>
                <c:pt idx="241">
                  <c:v>42792</c:v>
                </c:pt>
                <c:pt idx="242">
                  <c:v>42793</c:v>
                </c:pt>
                <c:pt idx="243">
                  <c:v>42794</c:v>
                </c:pt>
                <c:pt idx="244">
                  <c:v>42795</c:v>
                </c:pt>
                <c:pt idx="245">
                  <c:v>42796</c:v>
                </c:pt>
                <c:pt idx="246">
                  <c:v>42797</c:v>
                </c:pt>
                <c:pt idx="247">
                  <c:v>42798</c:v>
                </c:pt>
                <c:pt idx="248">
                  <c:v>42799</c:v>
                </c:pt>
                <c:pt idx="249">
                  <c:v>42800</c:v>
                </c:pt>
                <c:pt idx="250">
                  <c:v>42801</c:v>
                </c:pt>
                <c:pt idx="251">
                  <c:v>42802</c:v>
                </c:pt>
                <c:pt idx="252">
                  <c:v>42803</c:v>
                </c:pt>
                <c:pt idx="253">
                  <c:v>42804</c:v>
                </c:pt>
                <c:pt idx="254">
                  <c:v>42805</c:v>
                </c:pt>
                <c:pt idx="255">
                  <c:v>42806</c:v>
                </c:pt>
                <c:pt idx="256">
                  <c:v>42807</c:v>
                </c:pt>
                <c:pt idx="257">
                  <c:v>42808</c:v>
                </c:pt>
                <c:pt idx="258">
                  <c:v>42809</c:v>
                </c:pt>
                <c:pt idx="259">
                  <c:v>42810</c:v>
                </c:pt>
                <c:pt idx="260">
                  <c:v>42811</c:v>
                </c:pt>
                <c:pt idx="261">
                  <c:v>42812</c:v>
                </c:pt>
                <c:pt idx="262">
                  <c:v>42813</c:v>
                </c:pt>
                <c:pt idx="263">
                  <c:v>42814</c:v>
                </c:pt>
                <c:pt idx="264">
                  <c:v>42815</c:v>
                </c:pt>
                <c:pt idx="265">
                  <c:v>42816</c:v>
                </c:pt>
                <c:pt idx="266">
                  <c:v>42817</c:v>
                </c:pt>
                <c:pt idx="267">
                  <c:v>42818</c:v>
                </c:pt>
                <c:pt idx="268">
                  <c:v>42819</c:v>
                </c:pt>
                <c:pt idx="269">
                  <c:v>42820</c:v>
                </c:pt>
                <c:pt idx="270">
                  <c:v>42821</c:v>
                </c:pt>
                <c:pt idx="271">
                  <c:v>42822</c:v>
                </c:pt>
                <c:pt idx="272">
                  <c:v>42823</c:v>
                </c:pt>
                <c:pt idx="273">
                  <c:v>42824</c:v>
                </c:pt>
                <c:pt idx="274">
                  <c:v>42825</c:v>
                </c:pt>
                <c:pt idx="275">
                  <c:v>42826</c:v>
                </c:pt>
                <c:pt idx="276">
                  <c:v>42827</c:v>
                </c:pt>
                <c:pt idx="277">
                  <c:v>42828</c:v>
                </c:pt>
                <c:pt idx="278">
                  <c:v>42829</c:v>
                </c:pt>
                <c:pt idx="279">
                  <c:v>42830</c:v>
                </c:pt>
                <c:pt idx="280">
                  <c:v>42831</c:v>
                </c:pt>
                <c:pt idx="281">
                  <c:v>42832</c:v>
                </c:pt>
                <c:pt idx="282">
                  <c:v>42833</c:v>
                </c:pt>
                <c:pt idx="283">
                  <c:v>42834</c:v>
                </c:pt>
                <c:pt idx="284">
                  <c:v>42835</c:v>
                </c:pt>
                <c:pt idx="285">
                  <c:v>42836</c:v>
                </c:pt>
                <c:pt idx="286">
                  <c:v>42837</c:v>
                </c:pt>
                <c:pt idx="287">
                  <c:v>42838</c:v>
                </c:pt>
                <c:pt idx="288">
                  <c:v>42839</c:v>
                </c:pt>
                <c:pt idx="289">
                  <c:v>42840</c:v>
                </c:pt>
                <c:pt idx="290">
                  <c:v>42841</c:v>
                </c:pt>
                <c:pt idx="291">
                  <c:v>42842</c:v>
                </c:pt>
                <c:pt idx="292">
                  <c:v>42843</c:v>
                </c:pt>
                <c:pt idx="293">
                  <c:v>42844</c:v>
                </c:pt>
                <c:pt idx="294">
                  <c:v>42845</c:v>
                </c:pt>
                <c:pt idx="295">
                  <c:v>42846</c:v>
                </c:pt>
                <c:pt idx="296">
                  <c:v>42847</c:v>
                </c:pt>
                <c:pt idx="297">
                  <c:v>42848</c:v>
                </c:pt>
                <c:pt idx="298">
                  <c:v>42849</c:v>
                </c:pt>
                <c:pt idx="299">
                  <c:v>42850</c:v>
                </c:pt>
                <c:pt idx="300">
                  <c:v>42851</c:v>
                </c:pt>
                <c:pt idx="301">
                  <c:v>42852</c:v>
                </c:pt>
                <c:pt idx="302">
                  <c:v>42853</c:v>
                </c:pt>
                <c:pt idx="303">
                  <c:v>42854</c:v>
                </c:pt>
                <c:pt idx="304">
                  <c:v>42855</c:v>
                </c:pt>
                <c:pt idx="305">
                  <c:v>42856</c:v>
                </c:pt>
                <c:pt idx="306">
                  <c:v>42857</c:v>
                </c:pt>
                <c:pt idx="307">
                  <c:v>42858</c:v>
                </c:pt>
                <c:pt idx="308">
                  <c:v>42859</c:v>
                </c:pt>
                <c:pt idx="309">
                  <c:v>42860</c:v>
                </c:pt>
                <c:pt idx="310">
                  <c:v>42861</c:v>
                </c:pt>
                <c:pt idx="311">
                  <c:v>42862</c:v>
                </c:pt>
                <c:pt idx="312">
                  <c:v>42863</c:v>
                </c:pt>
                <c:pt idx="313">
                  <c:v>42864</c:v>
                </c:pt>
                <c:pt idx="314">
                  <c:v>42865</c:v>
                </c:pt>
                <c:pt idx="315">
                  <c:v>42866</c:v>
                </c:pt>
                <c:pt idx="316">
                  <c:v>42867</c:v>
                </c:pt>
                <c:pt idx="317">
                  <c:v>42868</c:v>
                </c:pt>
                <c:pt idx="318">
                  <c:v>42869</c:v>
                </c:pt>
                <c:pt idx="319">
                  <c:v>42870</c:v>
                </c:pt>
                <c:pt idx="320">
                  <c:v>42871</c:v>
                </c:pt>
                <c:pt idx="321">
                  <c:v>42872</c:v>
                </c:pt>
                <c:pt idx="322">
                  <c:v>42873</c:v>
                </c:pt>
                <c:pt idx="323">
                  <c:v>42874</c:v>
                </c:pt>
                <c:pt idx="324">
                  <c:v>42875</c:v>
                </c:pt>
                <c:pt idx="325">
                  <c:v>42876</c:v>
                </c:pt>
                <c:pt idx="326">
                  <c:v>42877</c:v>
                </c:pt>
                <c:pt idx="327">
                  <c:v>42878</c:v>
                </c:pt>
                <c:pt idx="328">
                  <c:v>42879</c:v>
                </c:pt>
                <c:pt idx="329">
                  <c:v>42880</c:v>
                </c:pt>
                <c:pt idx="330">
                  <c:v>42881</c:v>
                </c:pt>
                <c:pt idx="331">
                  <c:v>42882</c:v>
                </c:pt>
                <c:pt idx="332">
                  <c:v>42883</c:v>
                </c:pt>
                <c:pt idx="333">
                  <c:v>42884</c:v>
                </c:pt>
                <c:pt idx="334">
                  <c:v>42885</c:v>
                </c:pt>
                <c:pt idx="335">
                  <c:v>42886</c:v>
                </c:pt>
                <c:pt idx="336">
                  <c:v>42887</c:v>
                </c:pt>
                <c:pt idx="337">
                  <c:v>42888</c:v>
                </c:pt>
                <c:pt idx="338">
                  <c:v>42889</c:v>
                </c:pt>
                <c:pt idx="339">
                  <c:v>42890</c:v>
                </c:pt>
                <c:pt idx="340">
                  <c:v>42891</c:v>
                </c:pt>
                <c:pt idx="341">
                  <c:v>42892</c:v>
                </c:pt>
                <c:pt idx="342">
                  <c:v>42893</c:v>
                </c:pt>
                <c:pt idx="343">
                  <c:v>42894</c:v>
                </c:pt>
                <c:pt idx="344">
                  <c:v>42895</c:v>
                </c:pt>
                <c:pt idx="345">
                  <c:v>42896</c:v>
                </c:pt>
                <c:pt idx="346">
                  <c:v>42897</c:v>
                </c:pt>
                <c:pt idx="347">
                  <c:v>42898</c:v>
                </c:pt>
                <c:pt idx="348">
                  <c:v>42899</c:v>
                </c:pt>
                <c:pt idx="349">
                  <c:v>42900</c:v>
                </c:pt>
                <c:pt idx="350">
                  <c:v>42901</c:v>
                </c:pt>
                <c:pt idx="351">
                  <c:v>42902</c:v>
                </c:pt>
                <c:pt idx="352">
                  <c:v>42903</c:v>
                </c:pt>
                <c:pt idx="353">
                  <c:v>42904</c:v>
                </c:pt>
                <c:pt idx="354">
                  <c:v>42905</c:v>
                </c:pt>
                <c:pt idx="355">
                  <c:v>42906</c:v>
                </c:pt>
                <c:pt idx="356">
                  <c:v>42907</c:v>
                </c:pt>
                <c:pt idx="357">
                  <c:v>42908</c:v>
                </c:pt>
                <c:pt idx="358">
                  <c:v>42909</c:v>
                </c:pt>
                <c:pt idx="359">
                  <c:v>42910</c:v>
                </c:pt>
                <c:pt idx="360">
                  <c:v>42911</c:v>
                </c:pt>
                <c:pt idx="361">
                  <c:v>42912</c:v>
                </c:pt>
                <c:pt idx="362">
                  <c:v>42913</c:v>
                </c:pt>
                <c:pt idx="363">
                  <c:v>42914</c:v>
                </c:pt>
                <c:pt idx="364">
                  <c:v>42915</c:v>
                </c:pt>
                <c:pt idx="365">
                  <c:v>42916</c:v>
                </c:pt>
                <c:pt idx="366">
                  <c:v>42917</c:v>
                </c:pt>
                <c:pt idx="367">
                  <c:v>42918</c:v>
                </c:pt>
                <c:pt idx="368">
                  <c:v>42919</c:v>
                </c:pt>
                <c:pt idx="369">
                  <c:v>42920</c:v>
                </c:pt>
                <c:pt idx="370">
                  <c:v>42921</c:v>
                </c:pt>
                <c:pt idx="371">
                  <c:v>42922</c:v>
                </c:pt>
                <c:pt idx="372">
                  <c:v>42923</c:v>
                </c:pt>
                <c:pt idx="373">
                  <c:v>42924</c:v>
                </c:pt>
                <c:pt idx="374">
                  <c:v>42925</c:v>
                </c:pt>
                <c:pt idx="375">
                  <c:v>42926</c:v>
                </c:pt>
                <c:pt idx="376">
                  <c:v>42927</c:v>
                </c:pt>
                <c:pt idx="377">
                  <c:v>42928</c:v>
                </c:pt>
                <c:pt idx="378">
                  <c:v>42929</c:v>
                </c:pt>
                <c:pt idx="379">
                  <c:v>42930</c:v>
                </c:pt>
                <c:pt idx="380">
                  <c:v>42931</c:v>
                </c:pt>
                <c:pt idx="381">
                  <c:v>42932</c:v>
                </c:pt>
                <c:pt idx="382">
                  <c:v>42933</c:v>
                </c:pt>
                <c:pt idx="383">
                  <c:v>42934</c:v>
                </c:pt>
                <c:pt idx="384">
                  <c:v>42935</c:v>
                </c:pt>
                <c:pt idx="385">
                  <c:v>42936</c:v>
                </c:pt>
                <c:pt idx="386">
                  <c:v>42937</c:v>
                </c:pt>
                <c:pt idx="387">
                  <c:v>42938</c:v>
                </c:pt>
                <c:pt idx="388">
                  <c:v>42939</c:v>
                </c:pt>
                <c:pt idx="389">
                  <c:v>42940</c:v>
                </c:pt>
                <c:pt idx="390">
                  <c:v>42941</c:v>
                </c:pt>
                <c:pt idx="391">
                  <c:v>42942</c:v>
                </c:pt>
                <c:pt idx="392">
                  <c:v>42943</c:v>
                </c:pt>
                <c:pt idx="393">
                  <c:v>42944</c:v>
                </c:pt>
                <c:pt idx="394">
                  <c:v>42945</c:v>
                </c:pt>
                <c:pt idx="395">
                  <c:v>42946</c:v>
                </c:pt>
                <c:pt idx="396">
                  <c:v>42947</c:v>
                </c:pt>
                <c:pt idx="397">
                  <c:v>42948</c:v>
                </c:pt>
                <c:pt idx="398">
                  <c:v>42949</c:v>
                </c:pt>
                <c:pt idx="399">
                  <c:v>42950</c:v>
                </c:pt>
                <c:pt idx="400">
                  <c:v>42951</c:v>
                </c:pt>
                <c:pt idx="401">
                  <c:v>42952</c:v>
                </c:pt>
                <c:pt idx="402">
                  <c:v>42953</c:v>
                </c:pt>
                <c:pt idx="403">
                  <c:v>42954</c:v>
                </c:pt>
                <c:pt idx="404">
                  <c:v>42955</c:v>
                </c:pt>
                <c:pt idx="405">
                  <c:v>42956</c:v>
                </c:pt>
                <c:pt idx="406">
                  <c:v>42957</c:v>
                </c:pt>
                <c:pt idx="407">
                  <c:v>42958</c:v>
                </c:pt>
                <c:pt idx="408">
                  <c:v>42959</c:v>
                </c:pt>
                <c:pt idx="409">
                  <c:v>42960</c:v>
                </c:pt>
                <c:pt idx="410">
                  <c:v>42961</c:v>
                </c:pt>
                <c:pt idx="411">
                  <c:v>42962</c:v>
                </c:pt>
                <c:pt idx="412">
                  <c:v>42963</c:v>
                </c:pt>
                <c:pt idx="413">
                  <c:v>42964</c:v>
                </c:pt>
                <c:pt idx="414">
                  <c:v>42965</c:v>
                </c:pt>
                <c:pt idx="415">
                  <c:v>42966</c:v>
                </c:pt>
                <c:pt idx="416">
                  <c:v>42967</c:v>
                </c:pt>
                <c:pt idx="417">
                  <c:v>42968</c:v>
                </c:pt>
                <c:pt idx="418">
                  <c:v>42969</c:v>
                </c:pt>
                <c:pt idx="419">
                  <c:v>42970</c:v>
                </c:pt>
                <c:pt idx="420">
                  <c:v>42971</c:v>
                </c:pt>
                <c:pt idx="421">
                  <c:v>42972</c:v>
                </c:pt>
                <c:pt idx="422">
                  <c:v>42973</c:v>
                </c:pt>
                <c:pt idx="423">
                  <c:v>42974</c:v>
                </c:pt>
                <c:pt idx="424">
                  <c:v>42975</c:v>
                </c:pt>
                <c:pt idx="425">
                  <c:v>42976</c:v>
                </c:pt>
                <c:pt idx="426">
                  <c:v>42977</c:v>
                </c:pt>
                <c:pt idx="427">
                  <c:v>42978</c:v>
                </c:pt>
                <c:pt idx="428">
                  <c:v>42979</c:v>
                </c:pt>
                <c:pt idx="429">
                  <c:v>42980</c:v>
                </c:pt>
                <c:pt idx="430">
                  <c:v>42981</c:v>
                </c:pt>
                <c:pt idx="431">
                  <c:v>42982</c:v>
                </c:pt>
                <c:pt idx="432">
                  <c:v>42983</c:v>
                </c:pt>
                <c:pt idx="433">
                  <c:v>42984</c:v>
                </c:pt>
                <c:pt idx="434">
                  <c:v>42985</c:v>
                </c:pt>
                <c:pt idx="435">
                  <c:v>42986</c:v>
                </c:pt>
                <c:pt idx="436">
                  <c:v>42987</c:v>
                </c:pt>
                <c:pt idx="437">
                  <c:v>42988</c:v>
                </c:pt>
                <c:pt idx="438">
                  <c:v>42989</c:v>
                </c:pt>
                <c:pt idx="439">
                  <c:v>42990</c:v>
                </c:pt>
                <c:pt idx="440">
                  <c:v>42991</c:v>
                </c:pt>
                <c:pt idx="441">
                  <c:v>42992</c:v>
                </c:pt>
                <c:pt idx="442">
                  <c:v>42993</c:v>
                </c:pt>
                <c:pt idx="443">
                  <c:v>42994</c:v>
                </c:pt>
                <c:pt idx="444">
                  <c:v>42995</c:v>
                </c:pt>
                <c:pt idx="445">
                  <c:v>42996</c:v>
                </c:pt>
                <c:pt idx="446">
                  <c:v>42997</c:v>
                </c:pt>
                <c:pt idx="447">
                  <c:v>42998</c:v>
                </c:pt>
                <c:pt idx="448">
                  <c:v>42999</c:v>
                </c:pt>
                <c:pt idx="449">
                  <c:v>43000</c:v>
                </c:pt>
                <c:pt idx="450">
                  <c:v>43001</c:v>
                </c:pt>
                <c:pt idx="451">
                  <c:v>43002</c:v>
                </c:pt>
                <c:pt idx="452">
                  <c:v>43003</c:v>
                </c:pt>
                <c:pt idx="453">
                  <c:v>43004</c:v>
                </c:pt>
                <c:pt idx="454">
                  <c:v>43005</c:v>
                </c:pt>
                <c:pt idx="455">
                  <c:v>43006</c:v>
                </c:pt>
                <c:pt idx="456">
                  <c:v>43007</c:v>
                </c:pt>
                <c:pt idx="457">
                  <c:v>43008</c:v>
                </c:pt>
                <c:pt idx="458">
                  <c:v>43009</c:v>
                </c:pt>
                <c:pt idx="459">
                  <c:v>43010</c:v>
                </c:pt>
                <c:pt idx="460">
                  <c:v>43011</c:v>
                </c:pt>
                <c:pt idx="461">
                  <c:v>43012</c:v>
                </c:pt>
                <c:pt idx="462">
                  <c:v>43013</c:v>
                </c:pt>
                <c:pt idx="463">
                  <c:v>43014</c:v>
                </c:pt>
                <c:pt idx="464">
                  <c:v>43015</c:v>
                </c:pt>
                <c:pt idx="465">
                  <c:v>43016</c:v>
                </c:pt>
                <c:pt idx="466">
                  <c:v>43017</c:v>
                </c:pt>
                <c:pt idx="467">
                  <c:v>43018</c:v>
                </c:pt>
                <c:pt idx="468">
                  <c:v>43019</c:v>
                </c:pt>
                <c:pt idx="469">
                  <c:v>43020</c:v>
                </c:pt>
                <c:pt idx="470">
                  <c:v>43021</c:v>
                </c:pt>
                <c:pt idx="471">
                  <c:v>43022</c:v>
                </c:pt>
                <c:pt idx="472">
                  <c:v>43023</c:v>
                </c:pt>
                <c:pt idx="473">
                  <c:v>43024</c:v>
                </c:pt>
                <c:pt idx="474">
                  <c:v>43025</c:v>
                </c:pt>
                <c:pt idx="475">
                  <c:v>43026</c:v>
                </c:pt>
                <c:pt idx="476">
                  <c:v>43027</c:v>
                </c:pt>
                <c:pt idx="477">
                  <c:v>43028</c:v>
                </c:pt>
                <c:pt idx="478">
                  <c:v>43029</c:v>
                </c:pt>
                <c:pt idx="479">
                  <c:v>43030</c:v>
                </c:pt>
                <c:pt idx="480">
                  <c:v>43031</c:v>
                </c:pt>
                <c:pt idx="481">
                  <c:v>43032</c:v>
                </c:pt>
                <c:pt idx="482">
                  <c:v>43033</c:v>
                </c:pt>
                <c:pt idx="483">
                  <c:v>43034</c:v>
                </c:pt>
                <c:pt idx="484">
                  <c:v>43035</c:v>
                </c:pt>
                <c:pt idx="485">
                  <c:v>43036</c:v>
                </c:pt>
                <c:pt idx="486">
                  <c:v>43037</c:v>
                </c:pt>
                <c:pt idx="487">
                  <c:v>43038</c:v>
                </c:pt>
                <c:pt idx="488">
                  <c:v>43039</c:v>
                </c:pt>
                <c:pt idx="489">
                  <c:v>43040</c:v>
                </c:pt>
                <c:pt idx="490">
                  <c:v>43041</c:v>
                </c:pt>
                <c:pt idx="491">
                  <c:v>43042</c:v>
                </c:pt>
                <c:pt idx="492">
                  <c:v>43043</c:v>
                </c:pt>
                <c:pt idx="493">
                  <c:v>43044</c:v>
                </c:pt>
                <c:pt idx="494">
                  <c:v>43045</c:v>
                </c:pt>
                <c:pt idx="495">
                  <c:v>43046</c:v>
                </c:pt>
                <c:pt idx="496">
                  <c:v>43047</c:v>
                </c:pt>
                <c:pt idx="497">
                  <c:v>43048</c:v>
                </c:pt>
                <c:pt idx="498">
                  <c:v>43049</c:v>
                </c:pt>
                <c:pt idx="499">
                  <c:v>43050</c:v>
                </c:pt>
                <c:pt idx="500">
                  <c:v>43051</c:v>
                </c:pt>
                <c:pt idx="501">
                  <c:v>43052</c:v>
                </c:pt>
                <c:pt idx="502">
                  <c:v>43053</c:v>
                </c:pt>
                <c:pt idx="503">
                  <c:v>43054</c:v>
                </c:pt>
                <c:pt idx="504">
                  <c:v>43055</c:v>
                </c:pt>
                <c:pt idx="505">
                  <c:v>43056</c:v>
                </c:pt>
                <c:pt idx="506">
                  <c:v>43057</c:v>
                </c:pt>
                <c:pt idx="507">
                  <c:v>43058</c:v>
                </c:pt>
                <c:pt idx="508">
                  <c:v>43059</c:v>
                </c:pt>
                <c:pt idx="509">
                  <c:v>43060</c:v>
                </c:pt>
                <c:pt idx="510">
                  <c:v>43061</c:v>
                </c:pt>
                <c:pt idx="511">
                  <c:v>43062</c:v>
                </c:pt>
                <c:pt idx="512">
                  <c:v>43063</c:v>
                </c:pt>
                <c:pt idx="513">
                  <c:v>43064</c:v>
                </c:pt>
                <c:pt idx="514">
                  <c:v>43065</c:v>
                </c:pt>
                <c:pt idx="515">
                  <c:v>43066</c:v>
                </c:pt>
                <c:pt idx="516">
                  <c:v>43067</c:v>
                </c:pt>
                <c:pt idx="517">
                  <c:v>43068</c:v>
                </c:pt>
                <c:pt idx="518">
                  <c:v>43069</c:v>
                </c:pt>
                <c:pt idx="519">
                  <c:v>43070</c:v>
                </c:pt>
                <c:pt idx="520">
                  <c:v>43071</c:v>
                </c:pt>
                <c:pt idx="521">
                  <c:v>43072</c:v>
                </c:pt>
                <c:pt idx="522">
                  <c:v>43073</c:v>
                </c:pt>
                <c:pt idx="523">
                  <c:v>43074</c:v>
                </c:pt>
                <c:pt idx="524">
                  <c:v>43075</c:v>
                </c:pt>
                <c:pt idx="525">
                  <c:v>43076</c:v>
                </c:pt>
                <c:pt idx="526">
                  <c:v>43077</c:v>
                </c:pt>
                <c:pt idx="527">
                  <c:v>43078</c:v>
                </c:pt>
                <c:pt idx="528">
                  <c:v>43079</c:v>
                </c:pt>
                <c:pt idx="529">
                  <c:v>43080</c:v>
                </c:pt>
                <c:pt idx="530">
                  <c:v>43081</c:v>
                </c:pt>
                <c:pt idx="531">
                  <c:v>43082</c:v>
                </c:pt>
                <c:pt idx="532">
                  <c:v>43083</c:v>
                </c:pt>
                <c:pt idx="533">
                  <c:v>43084</c:v>
                </c:pt>
                <c:pt idx="534">
                  <c:v>43085</c:v>
                </c:pt>
                <c:pt idx="535">
                  <c:v>43086</c:v>
                </c:pt>
                <c:pt idx="536">
                  <c:v>43087</c:v>
                </c:pt>
                <c:pt idx="537">
                  <c:v>43088</c:v>
                </c:pt>
                <c:pt idx="538">
                  <c:v>43089</c:v>
                </c:pt>
                <c:pt idx="539">
                  <c:v>43090</c:v>
                </c:pt>
                <c:pt idx="540">
                  <c:v>43091</c:v>
                </c:pt>
                <c:pt idx="541">
                  <c:v>43092</c:v>
                </c:pt>
                <c:pt idx="542">
                  <c:v>43093</c:v>
                </c:pt>
                <c:pt idx="543">
                  <c:v>43094</c:v>
                </c:pt>
                <c:pt idx="544">
                  <c:v>43095</c:v>
                </c:pt>
                <c:pt idx="545">
                  <c:v>43096</c:v>
                </c:pt>
                <c:pt idx="546">
                  <c:v>43097</c:v>
                </c:pt>
                <c:pt idx="547">
                  <c:v>43098</c:v>
                </c:pt>
                <c:pt idx="548">
                  <c:v>43099</c:v>
                </c:pt>
                <c:pt idx="549">
                  <c:v>43100</c:v>
                </c:pt>
                <c:pt idx="550">
                  <c:v>43101</c:v>
                </c:pt>
                <c:pt idx="551">
                  <c:v>43102</c:v>
                </c:pt>
                <c:pt idx="552">
                  <c:v>43103</c:v>
                </c:pt>
                <c:pt idx="553">
                  <c:v>43104</c:v>
                </c:pt>
                <c:pt idx="554">
                  <c:v>43105</c:v>
                </c:pt>
                <c:pt idx="555">
                  <c:v>43106</c:v>
                </c:pt>
                <c:pt idx="556">
                  <c:v>43107</c:v>
                </c:pt>
                <c:pt idx="557">
                  <c:v>43108</c:v>
                </c:pt>
                <c:pt idx="558">
                  <c:v>43109</c:v>
                </c:pt>
                <c:pt idx="559">
                  <c:v>43110</c:v>
                </c:pt>
                <c:pt idx="560">
                  <c:v>43111</c:v>
                </c:pt>
                <c:pt idx="561">
                  <c:v>43112</c:v>
                </c:pt>
                <c:pt idx="562">
                  <c:v>43113</c:v>
                </c:pt>
                <c:pt idx="563">
                  <c:v>43114</c:v>
                </c:pt>
                <c:pt idx="564">
                  <c:v>43115</c:v>
                </c:pt>
                <c:pt idx="565">
                  <c:v>43116</c:v>
                </c:pt>
                <c:pt idx="566">
                  <c:v>43117</c:v>
                </c:pt>
                <c:pt idx="567">
                  <c:v>43118</c:v>
                </c:pt>
                <c:pt idx="568">
                  <c:v>43119</c:v>
                </c:pt>
                <c:pt idx="569">
                  <c:v>43120</c:v>
                </c:pt>
                <c:pt idx="570">
                  <c:v>43121</c:v>
                </c:pt>
                <c:pt idx="571">
                  <c:v>43122</c:v>
                </c:pt>
                <c:pt idx="572">
                  <c:v>43123</c:v>
                </c:pt>
                <c:pt idx="573">
                  <c:v>43124</c:v>
                </c:pt>
                <c:pt idx="574">
                  <c:v>43125</c:v>
                </c:pt>
                <c:pt idx="575">
                  <c:v>43126</c:v>
                </c:pt>
                <c:pt idx="576">
                  <c:v>43127</c:v>
                </c:pt>
                <c:pt idx="577">
                  <c:v>43128</c:v>
                </c:pt>
                <c:pt idx="578">
                  <c:v>43129</c:v>
                </c:pt>
                <c:pt idx="579">
                  <c:v>43130</c:v>
                </c:pt>
                <c:pt idx="580">
                  <c:v>43131</c:v>
                </c:pt>
                <c:pt idx="581">
                  <c:v>43132</c:v>
                </c:pt>
                <c:pt idx="582">
                  <c:v>43133</c:v>
                </c:pt>
                <c:pt idx="583">
                  <c:v>43134</c:v>
                </c:pt>
                <c:pt idx="584">
                  <c:v>43135</c:v>
                </c:pt>
                <c:pt idx="585">
                  <c:v>43136</c:v>
                </c:pt>
                <c:pt idx="586">
                  <c:v>43137</c:v>
                </c:pt>
                <c:pt idx="587">
                  <c:v>43138</c:v>
                </c:pt>
                <c:pt idx="588">
                  <c:v>43139</c:v>
                </c:pt>
                <c:pt idx="589">
                  <c:v>43140</c:v>
                </c:pt>
                <c:pt idx="590">
                  <c:v>43141</c:v>
                </c:pt>
                <c:pt idx="591">
                  <c:v>43142</c:v>
                </c:pt>
                <c:pt idx="592">
                  <c:v>43143</c:v>
                </c:pt>
                <c:pt idx="593">
                  <c:v>43144</c:v>
                </c:pt>
                <c:pt idx="594">
                  <c:v>43145</c:v>
                </c:pt>
                <c:pt idx="595">
                  <c:v>43146</c:v>
                </c:pt>
                <c:pt idx="596">
                  <c:v>43147</c:v>
                </c:pt>
                <c:pt idx="597">
                  <c:v>43148</c:v>
                </c:pt>
                <c:pt idx="598">
                  <c:v>43149</c:v>
                </c:pt>
                <c:pt idx="599">
                  <c:v>43150</c:v>
                </c:pt>
                <c:pt idx="600">
                  <c:v>43151</c:v>
                </c:pt>
                <c:pt idx="601">
                  <c:v>43152</c:v>
                </c:pt>
                <c:pt idx="602">
                  <c:v>43153</c:v>
                </c:pt>
                <c:pt idx="603">
                  <c:v>43154</c:v>
                </c:pt>
                <c:pt idx="604">
                  <c:v>43155</c:v>
                </c:pt>
                <c:pt idx="605">
                  <c:v>43156</c:v>
                </c:pt>
                <c:pt idx="606">
                  <c:v>43157</c:v>
                </c:pt>
                <c:pt idx="607">
                  <c:v>43158</c:v>
                </c:pt>
                <c:pt idx="608">
                  <c:v>43159</c:v>
                </c:pt>
                <c:pt idx="609">
                  <c:v>43160</c:v>
                </c:pt>
                <c:pt idx="610">
                  <c:v>43161</c:v>
                </c:pt>
                <c:pt idx="611">
                  <c:v>43162</c:v>
                </c:pt>
                <c:pt idx="612">
                  <c:v>43163</c:v>
                </c:pt>
                <c:pt idx="613">
                  <c:v>43164</c:v>
                </c:pt>
                <c:pt idx="614">
                  <c:v>43165</c:v>
                </c:pt>
                <c:pt idx="615">
                  <c:v>43166</c:v>
                </c:pt>
                <c:pt idx="616">
                  <c:v>43167</c:v>
                </c:pt>
                <c:pt idx="617">
                  <c:v>43168</c:v>
                </c:pt>
                <c:pt idx="618">
                  <c:v>43169</c:v>
                </c:pt>
                <c:pt idx="619">
                  <c:v>43170</c:v>
                </c:pt>
                <c:pt idx="620">
                  <c:v>43171</c:v>
                </c:pt>
                <c:pt idx="621">
                  <c:v>43172</c:v>
                </c:pt>
                <c:pt idx="622">
                  <c:v>43173</c:v>
                </c:pt>
                <c:pt idx="623">
                  <c:v>43174</c:v>
                </c:pt>
                <c:pt idx="624">
                  <c:v>43175</c:v>
                </c:pt>
                <c:pt idx="625">
                  <c:v>43176</c:v>
                </c:pt>
                <c:pt idx="626">
                  <c:v>43177</c:v>
                </c:pt>
                <c:pt idx="627">
                  <c:v>43178</c:v>
                </c:pt>
                <c:pt idx="628">
                  <c:v>43179</c:v>
                </c:pt>
                <c:pt idx="629">
                  <c:v>43180</c:v>
                </c:pt>
                <c:pt idx="630">
                  <c:v>43181</c:v>
                </c:pt>
                <c:pt idx="631">
                  <c:v>43182</c:v>
                </c:pt>
                <c:pt idx="632">
                  <c:v>43183</c:v>
                </c:pt>
                <c:pt idx="633">
                  <c:v>43184</c:v>
                </c:pt>
                <c:pt idx="634">
                  <c:v>43185</c:v>
                </c:pt>
                <c:pt idx="635">
                  <c:v>43186</c:v>
                </c:pt>
                <c:pt idx="636">
                  <c:v>43187</c:v>
                </c:pt>
                <c:pt idx="637">
                  <c:v>43188</c:v>
                </c:pt>
                <c:pt idx="638">
                  <c:v>43189</c:v>
                </c:pt>
                <c:pt idx="639">
                  <c:v>43190</c:v>
                </c:pt>
                <c:pt idx="640">
                  <c:v>43191</c:v>
                </c:pt>
                <c:pt idx="641">
                  <c:v>43192</c:v>
                </c:pt>
                <c:pt idx="642">
                  <c:v>43193</c:v>
                </c:pt>
                <c:pt idx="643">
                  <c:v>43194</c:v>
                </c:pt>
                <c:pt idx="644">
                  <c:v>43195</c:v>
                </c:pt>
                <c:pt idx="645">
                  <c:v>43196</c:v>
                </c:pt>
                <c:pt idx="646">
                  <c:v>43197</c:v>
                </c:pt>
                <c:pt idx="647">
                  <c:v>43198</c:v>
                </c:pt>
                <c:pt idx="648">
                  <c:v>43199</c:v>
                </c:pt>
                <c:pt idx="649">
                  <c:v>43200</c:v>
                </c:pt>
                <c:pt idx="650">
                  <c:v>43201</c:v>
                </c:pt>
                <c:pt idx="651">
                  <c:v>43202</c:v>
                </c:pt>
                <c:pt idx="652">
                  <c:v>43203</c:v>
                </c:pt>
                <c:pt idx="653">
                  <c:v>43204</c:v>
                </c:pt>
                <c:pt idx="654">
                  <c:v>43205</c:v>
                </c:pt>
                <c:pt idx="655">
                  <c:v>43206</c:v>
                </c:pt>
                <c:pt idx="656">
                  <c:v>43207</c:v>
                </c:pt>
                <c:pt idx="657">
                  <c:v>43208</c:v>
                </c:pt>
                <c:pt idx="658">
                  <c:v>43209</c:v>
                </c:pt>
                <c:pt idx="659">
                  <c:v>43210</c:v>
                </c:pt>
                <c:pt idx="660">
                  <c:v>43211</c:v>
                </c:pt>
                <c:pt idx="661">
                  <c:v>43212</c:v>
                </c:pt>
                <c:pt idx="662">
                  <c:v>43213</c:v>
                </c:pt>
                <c:pt idx="663">
                  <c:v>43214</c:v>
                </c:pt>
                <c:pt idx="664">
                  <c:v>43215</c:v>
                </c:pt>
                <c:pt idx="665">
                  <c:v>43216</c:v>
                </c:pt>
                <c:pt idx="666">
                  <c:v>43217</c:v>
                </c:pt>
                <c:pt idx="667">
                  <c:v>43218</c:v>
                </c:pt>
                <c:pt idx="668">
                  <c:v>43219</c:v>
                </c:pt>
                <c:pt idx="669">
                  <c:v>43220</c:v>
                </c:pt>
                <c:pt idx="670">
                  <c:v>43221</c:v>
                </c:pt>
                <c:pt idx="671">
                  <c:v>43222</c:v>
                </c:pt>
                <c:pt idx="672">
                  <c:v>43223</c:v>
                </c:pt>
                <c:pt idx="673">
                  <c:v>43224</c:v>
                </c:pt>
                <c:pt idx="674">
                  <c:v>43225</c:v>
                </c:pt>
                <c:pt idx="675">
                  <c:v>43226</c:v>
                </c:pt>
                <c:pt idx="676">
                  <c:v>43227</c:v>
                </c:pt>
                <c:pt idx="677">
                  <c:v>43228</c:v>
                </c:pt>
                <c:pt idx="678">
                  <c:v>43229</c:v>
                </c:pt>
                <c:pt idx="679">
                  <c:v>43230</c:v>
                </c:pt>
                <c:pt idx="680">
                  <c:v>43231</c:v>
                </c:pt>
                <c:pt idx="681">
                  <c:v>43232</c:v>
                </c:pt>
                <c:pt idx="682">
                  <c:v>43233</c:v>
                </c:pt>
                <c:pt idx="683">
                  <c:v>43234</c:v>
                </c:pt>
                <c:pt idx="684">
                  <c:v>43235</c:v>
                </c:pt>
                <c:pt idx="685">
                  <c:v>43236</c:v>
                </c:pt>
                <c:pt idx="686">
                  <c:v>43237</c:v>
                </c:pt>
                <c:pt idx="687">
                  <c:v>43238</c:v>
                </c:pt>
                <c:pt idx="688">
                  <c:v>43239</c:v>
                </c:pt>
                <c:pt idx="689">
                  <c:v>43240</c:v>
                </c:pt>
                <c:pt idx="690">
                  <c:v>43241</c:v>
                </c:pt>
                <c:pt idx="691">
                  <c:v>43242</c:v>
                </c:pt>
                <c:pt idx="692">
                  <c:v>43243</c:v>
                </c:pt>
                <c:pt idx="693">
                  <c:v>43244</c:v>
                </c:pt>
                <c:pt idx="694">
                  <c:v>43245</c:v>
                </c:pt>
                <c:pt idx="695">
                  <c:v>43246</c:v>
                </c:pt>
                <c:pt idx="696">
                  <c:v>43247</c:v>
                </c:pt>
                <c:pt idx="697">
                  <c:v>43248</c:v>
                </c:pt>
                <c:pt idx="698">
                  <c:v>43249</c:v>
                </c:pt>
                <c:pt idx="699">
                  <c:v>43250</c:v>
                </c:pt>
                <c:pt idx="700">
                  <c:v>43251</c:v>
                </c:pt>
                <c:pt idx="701">
                  <c:v>43252</c:v>
                </c:pt>
                <c:pt idx="702">
                  <c:v>43253</c:v>
                </c:pt>
                <c:pt idx="703">
                  <c:v>43254</c:v>
                </c:pt>
                <c:pt idx="704">
                  <c:v>43255</c:v>
                </c:pt>
                <c:pt idx="705">
                  <c:v>43256</c:v>
                </c:pt>
                <c:pt idx="706">
                  <c:v>43257</c:v>
                </c:pt>
                <c:pt idx="707">
                  <c:v>43258</c:v>
                </c:pt>
                <c:pt idx="708">
                  <c:v>43259</c:v>
                </c:pt>
                <c:pt idx="709">
                  <c:v>43260</c:v>
                </c:pt>
                <c:pt idx="710">
                  <c:v>43261</c:v>
                </c:pt>
                <c:pt idx="711">
                  <c:v>43262</c:v>
                </c:pt>
                <c:pt idx="712">
                  <c:v>43263</c:v>
                </c:pt>
                <c:pt idx="713">
                  <c:v>43264</c:v>
                </c:pt>
                <c:pt idx="714">
                  <c:v>43265</c:v>
                </c:pt>
                <c:pt idx="715">
                  <c:v>43266</c:v>
                </c:pt>
                <c:pt idx="716">
                  <c:v>43267</c:v>
                </c:pt>
                <c:pt idx="717">
                  <c:v>43268</c:v>
                </c:pt>
                <c:pt idx="718">
                  <c:v>43269</c:v>
                </c:pt>
                <c:pt idx="719">
                  <c:v>43270</c:v>
                </c:pt>
                <c:pt idx="720">
                  <c:v>43271</c:v>
                </c:pt>
                <c:pt idx="721">
                  <c:v>43272</c:v>
                </c:pt>
                <c:pt idx="722">
                  <c:v>43273</c:v>
                </c:pt>
                <c:pt idx="723">
                  <c:v>43274</c:v>
                </c:pt>
                <c:pt idx="724">
                  <c:v>43275</c:v>
                </c:pt>
                <c:pt idx="725">
                  <c:v>43276</c:v>
                </c:pt>
                <c:pt idx="726">
                  <c:v>43277</c:v>
                </c:pt>
                <c:pt idx="727">
                  <c:v>43278</c:v>
                </c:pt>
                <c:pt idx="728">
                  <c:v>43279</c:v>
                </c:pt>
                <c:pt idx="729">
                  <c:v>43280</c:v>
                </c:pt>
                <c:pt idx="730">
                  <c:v>43281</c:v>
                </c:pt>
                <c:pt idx="731">
                  <c:v>43282</c:v>
                </c:pt>
                <c:pt idx="732">
                  <c:v>43283</c:v>
                </c:pt>
                <c:pt idx="733">
                  <c:v>43284</c:v>
                </c:pt>
                <c:pt idx="734">
                  <c:v>43285</c:v>
                </c:pt>
                <c:pt idx="735">
                  <c:v>43286</c:v>
                </c:pt>
                <c:pt idx="736">
                  <c:v>43287</c:v>
                </c:pt>
                <c:pt idx="737">
                  <c:v>43288</c:v>
                </c:pt>
                <c:pt idx="738">
                  <c:v>43289</c:v>
                </c:pt>
                <c:pt idx="739">
                  <c:v>43290</c:v>
                </c:pt>
                <c:pt idx="740">
                  <c:v>43291</c:v>
                </c:pt>
                <c:pt idx="741">
                  <c:v>43292</c:v>
                </c:pt>
                <c:pt idx="742">
                  <c:v>43293</c:v>
                </c:pt>
                <c:pt idx="743">
                  <c:v>43294</c:v>
                </c:pt>
                <c:pt idx="744">
                  <c:v>43295</c:v>
                </c:pt>
                <c:pt idx="745">
                  <c:v>43296</c:v>
                </c:pt>
                <c:pt idx="746">
                  <c:v>43297</c:v>
                </c:pt>
                <c:pt idx="747">
                  <c:v>43298</c:v>
                </c:pt>
                <c:pt idx="748">
                  <c:v>43299</c:v>
                </c:pt>
                <c:pt idx="749">
                  <c:v>43300</c:v>
                </c:pt>
                <c:pt idx="750">
                  <c:v>43301</c:v>
                </c:pt>
                <c:pt idx="751">
                  <c:v>43302</c:v>
                </c:pt>
                <c:pt idx="752">
                  <c:v>43303</c:v>
                </c:pt>
                <c:pt idx="753">
                  <c:v>43304</c:v>
                </c:pt>
                <c:pt idx="754">
                  <c:v>43305</c:v>
                </c:pt>
                <c:pt idx="755">
                  <c:v>43306</c:v>
                </c:pt>
                <c:pt idx="756">
                  <c:v>43307</c:v>
                </c:pt>
                <c:pt idx="757">
                  <c:v>43308</c:v>
                </c:pt>
                <c:pt idx="758">
                  <c:v>43309</c:v>
                </c:pt>
                <c:pt idx="759">
                  <c:v>43310</c:v>
                </c:pt>
                <c:pt idx="760">
                  <c:v>43311</c:v>
                </c:pt>
                <c:pt idx="761">
                  <c:v>43312</c:v>
                </c:pt>
                <c:pt idx="762">
                  <c:v>43313</c:v>
                </c:pt>
                <c:pt idx="763">
                  <c:v>43314</c:v>
                </c:pt>
                <c:pt idx="764">
                  <c:v>43315</c:v>
                </c:pt>
                <c:pt idx="765">
                  <c:v>43316</c:v>
                </c:pt>
                <c:pt idx="766">
                  <c:v>43317</c:v>
                </c:pt>
                <c:pt idx="767">
                  <c:v>43318</c:v>
                </c:pt>
                <c:pt idx="768">
                  <c:v>43319</c:v>
                </c:pt>
                <c:pt idx="769">
                  <c:v>43320</c:v>
                </c:pt>
                <c:pt idx="770">
                  <c:v>43321</c:v>
                </c:pt>
                <c:pt idx="771">
                  <c:v>43322</c:v>
                </c:pt>
                <c:pt idx="772">
                  <c:v>43323</c:v>
                </c:pt>
                <c:pt idx="773">
                  <c:v>43324</c:v>
                </c:pt>
                <c:pt idx="774">
                  <c:v>43325</c:v>
                </c:pt>
                <c:pt idx="775">
                  <c:v>43326</c:v>
                </c:pt>
                <c:pt idx="776">
                  <c:v>43327</c:v>
                </c:pt>
                <c:pt idx="777">
                  <c:v>43328</c:v>
                </c:pt>
                <c:pt idx="778">
                  <c:v>43329</c:v>
                </c:pt>
                <c:pt idx="779">
                  <c:v>43330</c:v>
                </c:pt>
                <c:pt idx="780">
                  <c:v>43331</c:v>
                </c:pt>
                <c:pt idx="781">
                  <c:v>43332</c:v>
                </c:pt>
                <c:pt idx="782">
                  <c:v>43333</c:v>
                </c:pt>
                <c:pt idx="783">
                  <c:v>43334</c:v>
                </c:pt>
                <c:pt idx="784">
                  <c:v>43335</c:v>
                </c:pt>
                <c:pt idx="785">
                  <c:v>43336</c:v>
                </c:pt>
                <c:pt idx="786">
                  <c:v>43337</c:v>
                </c:pt>
                <c:pt idx="787">
                  <c:v>43338</c:v>
                </c:pt>
                <c:pt idx="788">
                  <c:v>43339</c:v>
                </c:pt>
                <c:pt idx="789">
                  <c:v>43340</c:v>
                </c:pt>
                <c:pt idx="790">
                  <c:v>43341</c:v>
                </c:pt>
                <c:pt idx="791">
                  <c:v>43342</c:v>
                </c:pt>
                <c:pt idx="792">
                  <c:v>43343</c:v>
                </c:pt>
                <c:pt idx="793">
                  <c:v>43344</c:v>
                </c:pt>
                <c:pt idx="794">
                  <c:v>43345</c:v>
                </c:pt>
                <c:pt idx="795">
                  <c:v>43346</c:v>
                </c:pt>
                <c:pt idx="796">
                  <c:v>43347</c:v>
                </c:pt>
                <c:pt idx="797">
                  <c:v>43348</c:v>
                </c:pt>
                <c:pt idx="798">
                  <c:v>43349</c:v>
                </c:pt>
                <c:pt idx="799">
                  <c:v>43350</c:v>
                </c:pt>
                <c:pt idx="800">
                  <c:v>43351</c:v>
                </c:pt>
                <c:pt idx="801">
                  <c:v>43352</c:v>
                </c:pt>
                <c:pt idx="802">
                  <c:v>43353</c:v>
                </c:pt>
                <c:pt idx="803">
                  <c:v>43354</c:v>
                </c:pt>
                <c:pt idx="804">
                  <c:v>43355</c:v>
                </c:pt>
                <c:pt idx="805">
                  <c:v>43356</c:v>
                </c:pt>
                <c:pt idx="806">
                  <c:v>43357</c:v>
                </c:pt>
                <c:pt idx="807">
                  <c:v>43358</c:v>
                </c:pt>
                <c:pt idx="808">
                  <c:v>43359</c:v>
                </c:pt>
                <c:pt idx="809">
                  <c:v>43360</c:v>
                </c:pt>
                <c:pt idx="810">
                  <c:v>43361</c:v>
                </c:pt>
                <c:pt idx="811">
                  <c:v>43362</c:v>
                </c:pt>
                <c:pt idx="812">
                  <c:v>43363</c:v>
                </c:pt>
                <c:pt idx="813">
                  <c:v>43364</c:v>
                </c:pt>
                <c:pt idx="814">
                  <c:v>43365</c:v>
                </c:pt>
                <c:pt idx="815">
                  <c:v>43366</c:v>
                </c:pt>
                <c:pt idx="816">
                  <c:v>43367</c:v>
                </c:pt>
                <c:pt idx="817">
                  <c:v>43368</c:v>
                </c:pt>
                <c:pt idx="818">
                  <c:v>43369</c:v>
                </c:pt>
                <c:pt idx="819">
                  <c:v>43370</c:v>
                </c:pt>
                <c:pt idx="820">
                  <c:v>43371</c:v>
                </c:pt>
                <c:pt idx="821">
                  <c:v>43372</c:v>
                </c:pt>
                <c:pt idx="822">
                  <c:v>43373</c:v>
                </c:pt>
                <c:pt idx="823">
                  <c:v>43374</c:v>
                </c:pt>
                <c:pt idx="824">
                  <c:v>43375</c:v>
                </c:pt>
                <c:pt idx="825">
                  <c:v>43376</c:v>
                </c:pt>
                <c:pt idx="826">
                  <c:v>43377</c:v>
                </c:pt>
                <c:pt idx="827">
                  <c:v>43378</c:v>
                </c:pt>
                <c:pt idx="828">
                  <c:v>43379</c:v>
                </c:pt>
                <c:pt idx="829">
                  <c:v>43380</c:v>
                </c:pt>
                <c:pt idx="830">
                  <c:v>43381</c:v>
                </c:pt>
                <c:pt idx="831">
                  <c:v>43382</c:v>
                </c:pt>
                <c:pt idx="832">
                  <c:v>43383</c:v>
                </c:pt>
                <c:pt idx="833">
                  <c:v>43384</c:v>
                </c:pt>
                <c:pt idx="834">
                  <c:v>43385</c:v>
                </c:pt>
                <c:pt idx="835">
                  <c:v>43386</c:v>
                </c:pt>
                <c:pt idx="836">
                  <c:v>43387</c:v>
                </c:pt>
                <c:pt idx="837">
                  <c:v>43388</c:v>
                </c:pt>
                <c:pt idx="838">
                  <c:v>43389</c:v>
                </c:pt>
                <c:pt idx="839">
                  <c:v>43390</c:v>
                </c:pt>
                <c:pt idx="840">
                  <c:v>43391</c:v>
                </c:pt>
                <c:pt idx="841">
                  <c:v>43392</c:v>
                </c:pt>
                <c:pt idx="842">
                  <c:v>43393</c:v>
                </c:pt>
                <c:pt idx="843">
                  <c:v>43394</c:v>
                </c:pt>
                <c:pt idx="844">
                  <c:v>43395</c:v>
                </c:pt>
                <c:pt idx="845">
                  <c:v>43396</c:v>
                </c:pt>
                <c:pt idx="846">
                  <c:v>43397</c:v>
                </c:pt>
                <c:pt idx="847">
                  <c:v>43398</c:v>
                </c:pt>
                <c:pt idx="848">
                  <c:v>43399</c:v>
                </c:pt>
                <c:pt idx="849">
                  <c:v>43400</c:v>
                </c:pt>
                <c:pt idx="850">
                  <c:v>43401</c:v>
                </c:pt>
                <c:pt idx="851">
                  <c:v>43402</c:v>
                </c:pt>
                <c:pt idx="852">
                  <c:v>43403</c:v>
                </c:pt>
                <c:pt idx="853">
                  <c:v>43404</c:v>
                </c:pt>
                <c:pt idx="854">
                  <c:v>43405</c:v>
                </c:pt>
                <c:pt idx="855">
                  <c:v>43406</c:v>
                </c:pt>
                <c:pt idx="856">
                  <c:v>43407</c:v>
                </c:pt>
                <c:pt idx="857">
                  <c:v>43408</c:v>
                </c:pt>
                <c:pt idx="858">
                  <c:v>43409</c:v>
                </c:pt>
                <c:pt idx="859">
                  <c:v>43410</c:v>
                </c:pt>
                <c:pt idx="860">
                  <c:v>43411</c:v>
                </c:pt>
                <c:pt idx="861">
                  <c:v>43412</c:v>
                </c:pt>
                <c:pt idx="862">
                  <c:v>43413</c:v>
                </c:pt>
                <c:pt idx="863">
                  <c:v>43414</c:v>
                </c:pt>
                <c:pt idx="864">
                  <c:v>43415</c:v>
                </c:pt>
                <c:pt idx="865">
                  <c:v>43416</c:v>
                </c:pt>
                <c:pt idx="866">
                  <c:v>43417</c:v>
                </c:pt>
                <c:pt idx="867">
                  <c:v>43418</c:v>
                </c:pt>
                <c:pt idx="868">
                  <c:v>43419</c:v>
                </c:pt>
                <c:pt idx="869">
                  <c:v>43420</c:v>
                </c:pt>
                <c:pt idx="870">
                  <c:v>43421</c:v>
                </c:pt>
                <c:pt idx="871">
                  <c:v>43422</c:v>
                </c:pt>
                <c:pt idx="872">
                  <c:v>43423</c:v>
                </c:pt>
                <c:pt idx="873">
                  <c:v>43424</c:v>
                </c:pt>
                <c:pt idx="874">
                  <c:v>43425</c:v>
                </c:pt>
                <c:pt idx="875">
                  <c:v>43426</c:v>
                </c:pt>
                <c:pt idx="876">
                  <c:v>43427</c:v>
                </c:pt>
                <c:pt idx="877">
                  <c:v>43428</c:v>
                </c:pt>
                <c:pt idx="878">
                  <c:v>43429</c:v>
                </c:pt>
                <c:pt idx="879">
                  <c:v>43430</c:v>
                </c:pt>
                <c:pt idx="880">
                  <c:v>43431</c:v>
                </c:pt>
                <c:pt idx="881">
                  <c:v>43432</c:v>
                </c:pt>
                <c:pt idx="882">
                  <c:v>43433</c:v>
                </c:pt>
                <c:pt idx="883">
                  <c:v>43434</c:v>
                </c:pt>
                <c:pt idx="884">
                  <c:v>43435</c:v>
                </c:pt>
                <c:pt idx="885">
                  <c:v>43436</c:v>
                </c:pt>
                <c:pt idx="886">
                  <c:v>43437</c:v>
                </c:pt>
                <c:pt idx="887">
                  <c:v>43438</c:v>
                </c:pt>
                <c:pt idx="888">
                  <c:v>43439</c:v>
                </c:pt>
                <c:pt idx="889">
                  <c:v>43440</c:v>
                </c:pt>
                <c:pt idx="890">
                  <c:v>43441</c:v>
                </c:pt>
                <c:pt idx="891">
                  <c:v>43442</c:v>
                </c:pt>
                <c:pt idx="892">
                  <c:v>43443</c:v>
                </c:pt>
                <c:pt idx="893">
                  <c:v>43444</c:v>
                </c:pt>
                <c:pt idx="894">
                  <c:v>43445</c:v>
                </c:pt>
                <c:pt idx="895">
                  <c:v>43446</c:v>
                </c:pt>
                <c:pt idx="896">
                  <c:v>43447</c:v>
                </c:pt>
                <c:pt idx="897">
                  <c:v>43448</c:v>
                </c:pt>
                <c:pt idx="898">
                  <c:v>43449</c:v>
                </c:pt>
                <c:pt idx="899">
                  <c:v>43450</c:v>
                </c:pt>
                <c:pt idx="900">
                  <c:v>43451</c:v>
                </c:pt>
                <c:pt idx="901">
                  <c:v>43452</c:v>
                </c:pt>
                <c:pt idx="902">
                  <c:v>43453</c:v>
                </c:pt>
                <c:pt idx="903">
                  <c:v>43454</c:v>
                </c:pt>
                <c:pt idx="904">
                  <c:v>43455</c:v>
                </c:pt>
                <c:pt idx="905">
                  <c:v>43456</c:v>
                </c:pt>
                <c:pt idx="906">
                  <c:v>43457</c:v>
                </c:pt>
                <c:pt idx="907">
                  <c:v>43458</c:v>
                </c:pt>
                <c:pt idx="908">
                  <c:v>43459</c:v>
                </c:pt>
                <c:pt idx="909">
                  <c:v>43460</c:v>
                </c:pt>
                <c:pt idx="910">
                  <c:v>43461</c:v>
                </c:pt>
                <c:pt idx="911">
                  <c:v>43462</c:v>
                </c:pt>
                <c:pt idx="912">
                  <c:v>43463</c:v>
                </c:pt>
                <c:pt idx="913">
                  <c:v>43464</c:v>
                </c:pt>
                <c:pt idx="914">
                  <c:v>43465</c:v>
                </c:pt>
                <c:pt idx="915">
                  <c:v>43466</c:v>
                </c:pt>
                <c:pt idx="916">
                  <c:v>43467</c:v>
                </c:pt>
                <c:pt idx="917">
                  <c:v>43468</c:v>
                </c:pt>
                <c:pt idx="918">
                  <c:v>43469</c:v>
                </c:pt>
                <c:pt idx="919">
                  <c:v>43470</c:v>
                </c:pt>
                <c:pt idx="920">
                  <c:v>43471</c:v>
                </c:pt>
                <c:pt idx="921">
                  <c:v>43472</c:v>
                </c:pt>
                <c:pt idx="922">
                  <c:v>43473</c:v>
                </c:pt>
                <c:pt idx="923">
                  <c:v>43474</c:v>
                </c:pt>
                <c:pt idx="924">
                  <c:v>43475</c:v>
                </c:pt>
                <c:pt idx="925">
                  <c:v>43476</c:v>
                </c:pt>
                <c:pt idx="926">
                  <c:v>43477</c:v>
                </c:pt>
                <c:pt idx="927">
                  <c:v>43478</c:v>
                </c:pt>
                <c:pt idx="928">
                  <c:v>43479</c:v>
                </c:pt>
                <c:pt idx="929">
                  <c:v>43480</c:v>
                </c:pt>
                <c:pt idx="930">
                  <c:v>43481</c:v>
                </c:pt>
                <c:pt idx="931">
                  <c:v>43482</c:v>
                </c:pt>
                <c:pt idx="932">
                  <c:v>43483</c:v>
                </c:pt>
                <c:pt idx="933">
                  <c:v>43484</c:v>
                </c:pt>
                <c:pt idx="934">
                  <c:v>43485</c:v>
                </c:pt>
                <c:pt idx="935">
                  <c:v>43486</c:v>
                </c:pt>
                <c:pt idx="936">
                  <c:v>43487</c:v>
                </c:pt>
                <c:pt idx="937">
                  <c:v>43488</c:v>
                </c:pt>
                <c:pt idx="938">
                  <c:v>43489</c:v>
                </c:pt>
                <c:pt idx="939">
                  <c:v>43490</c:v>
                </c:pt>
                <c:pt idx="940">
                  <c:v>43491</c:v>
                </c:pt>
                <c:pt idx="941">
                  <c:v>43492</c:v>
                </c:pt>
                <c:pt idx="942">
                  <c:v>43493</c:v>
                </c:pt>
                <c:pt idx="943">
                  <c:v>43494</c:v>
                </c:pt>
                <c:pt idx="944">
                  <c:v>43495</c:v>
                </c:pt>
                <c:pt idx="945">
                  <c:v>43496</c:v>
                </c:pt>
                <c:pt idx="946">
                  <c:v>43497</c:v>
                </c:pt>
                <c:pt idx="947">
                  <c:v>43498</c:v>
                </c:pt>
                <c:pt idx="948">
                  <c:v>43499</c:v>
                </c:pt>
                <c:pt idx="949">
                  <c:v>43500</c:v>
                </c:pt>
                <c:pt idx="950">
                  <c:v>43501</c:v>
                </c:pt>
                <c:pt idx="951">
                  <c:v>43502</c:v>
                </c:pt>
                <c:pt idx="952">
                  <c:v>43503</c:v>
                </c:pt>
                <c:pt idx="953">
                  <c:v>43504</c:v>
                </c:pt>
                <c:pt idx="954">
                  <c:v>43505</c:v>
                </c:pt>
                <c:pt idx="955">
                  <c:v>43506</c:v>
                </c:pt>
                <c:pt idx="956">
                  <c:v>43507</c:v>
                </c:pt>
                <c:pt idx="957">
                  <c:v>43508</c:v>
                </c:pt>
                <c:pt idx="958">
                  <c:v>43509</c:v>
                </c:pt>
                <c:pt idx="959">
                  <c:v>43510</c:v>
                </c:pt>
                <c:pt idx="960">
                  <c:v>43511</c:v>
                </c:pt>
                <c:pt idx="961">
                  <c:v>43512</c:v>
                </c:pt>
                <c:pt idx="962">
                  <c:v>43513</c:v>
                </c:pt>
                <c:pt idx="963">
                  <c:v>43514</c:v>
                </c:pt>
                <c:pt idx="964">
                  <c:v>43515</c:v>
                </c:pt>
                <c:pt idx="965">
                  <c:v>43516</c:v>
                </c:pt>
                <c:pt idx="966">
                  <c:v>43517</c:v>
                </c:pt>
                <c:pt idx="967">
                  <c:v>43518</c:v>
                </c:pt>
                <c:pt idx="968">
                  <c:v>43519</c:v>
                </c:pt>
                <c:pt idx="969">
                  <c:v>43520</c:v>
                </c:pt>
                <c:pt idx="970">
                  <c:v>43521</c:v>
                </c:pt>
                <c:pt idx="971">
                  <c:v>43522</c:v>
                </c:pt>
                <c:pt idx="972">
                  <c:v>43523</c:v>
                </c:pt>
                <c:pt idx="973">
                  <c:v>43524</c:v>
                </c:pt>
                <c:pt idx="974">
                  <c:v>43525</c:v>
                </c:pt>
                <c:pt idx="975">
                  <c:v>43526</c:v>
                </c:pt>
                <c:pt idx="976">
                  <c:v>43527</c:v>
                </c:pt>
                <c:pt idx="977">
                  <c:v>43528</c:v>
                </c:pt>
                <c:pt idx="978">
                  <c:v>43529</c:v>
                </c:pt>
                <c:pt idx="979">
                  <c:v>43530</c:v>
                </c:pt>
                <c:pt idx="980">
                  <c:v>43531</c:v>
                </c:pt>
                <c:pt idx="981">
                  <c:v>43532</c:v>
                </c:pt>
                <c:pt idx="982">
                  <c:v>43533</c:v>
                </c:pt>
                <c:pt idx="983">
                  <c:v>43534</c:v>
                </c:pt>
                <c:pt idx="984">
                  <c:v>43535</c:v>
                </c:pt>
                <c:pt idx="985">
                  <c:v>43536</c:v>
                </c:pt>
                <c:pt idx="986">
                  <c:v>43537</c:v>
                </c:pt>
                <c:pt idx="987">
                  <c:v>43538</c:v>
                </c:pt>
                <c:pt idx="988">
                  <c:v>43539</c:v>
                </c:pt>
                <c:pt idx="989">
                  <c:v>43540</c:v>
                </c:pt>
                <c:pt idx="990">
                  <c:v>43541</c:v>
                </c:pt>
                <c:pt idx="991">
                  <c:v>43542</c:v>
                </c:pt>
                <c:pt idx="992">
                  <c:v>43543</c:v>
                </c:pt>
                <c:pt idx="993">
                  <c:v>43544</c:v>
                </c:pt>
                <c:pt idx="994">
                  <c:v>43545</c:v>
                </c:pt>
                <c:pt idx="995">
                  <c:v>43546</c:v>
                </c:pt>
                <c:pt idx="996">
                  <c:v>43547</c:v>
                </c:pt>
                <c:pt idx="997">
                  <c:v>43548</c:v>
                </c:pt>
                <c:pt idx="998">
                  <c:v>43549</c:v>
                </c:pt>
                <c:pt idx="999">
                  <c:v>43550</c:v>
                </c:pt>
                <c:pt idx="1000">
                  <c:v>43551</c:v>
                </c:pt>
                <c:pt idx="1001">
                  <c:v>43552</c:v>
                </c:pt>
                <c:pt idx="1002">
                  <c:v>43553</c:v>
                </c:pt>
                <c:pt idx="1003">
                  <c:v>43554</c:v>
                </c:pt>
                <c:pt idx="1004">
                  <c:v>43555</c:v>
                </c:pt>
                <c:pt idx="1005">
                  <c:v>43556</c:v>
                </c:pt>
                <c:pt idx="1006">
                  <c:v>43557</c:v>
                </c:pt>
                <c:pt idx="1007">
                  <c:v>43558</c:v>
                </c:pt>
                <c:pt idx="1008">
                  <c:v>43559</c:v>
                </c:pt>
                <c:pt idx="1009">
                  <c:v>43560</c:v>
                </c:pt>
                <c:pt idx="1010">
                  <c:v>43561</c:v>
                </c:pt>
                <c:pt idx="1011">
                  <c:v>43562</c:v>
                </c:pt>
                <c:pt idx="1012">
                  <c:v>43563</c:v>
                </c:pt>
                <c:pt idx="1013">
                  <c:v>43564</c:v>
                </c:pt>
                <c:pt idx="1014">
                  <c:v>43565</c:v>
                </c:pt>
                <c:pt idx="1015">
                  <c:v>43566</c:v>
                </c:pt>
                <c:pt idx="1016">
                  <c:v>43567</c:v>
                </c:pt>
                <c:pt idx="1017">
                  <c:v>43568</c:v>
                </c:pt>
                <c:pt idx="1018">
                  <c:v>43569</c:v>
                </c:pt>
                <c:pt idx="1019">
                  <c:v>43570</c:v>
                </c:pt>
                <c:pt idx="1020">
                  <c:v>43571</c:v>
                </c:pt>
                <c:pt idx="1021">
                  <c:v>43572</c:v>
                </c:pt>
                <c:pt idx="1022">
                  <c:v>43573</c:v>
                </c:pt>
                <c:pt idx="1023">
                  <c:v>43574</c:v>
                </c:pt>
                <c:pt idx="1024">
                  <c:v>43575</c:v>
                </c:pt>
                <c:pt idx="1025">
                  <c:v>43576</c:v>
                </c:pt>
                <c:pt idx="1026">
                  <c:v>43577</c:v>
                </c:pt>
                <c:pt idx="1027">
                  <c:v>43578</c:v>
                </c:pt>
                <c:pt idx="1028">
                  <c:v>43579</c:v>
                </c:pt>
                <c:pt idx="1029">
                  <c:v>43580</c:v>
                </c:pt>
                <c:pt idx="1030">
                  <c:v>43581</c:v>
                </c:pt>
                <c:pt idx="1031">
                  <c:v>43582</c:v>
                </c:pt>
                <c:pt idx="1032">
                  <c:v>43583</c:v>
                </c:pt>
                <c:pt idx="1033">
                  <c:v>43584</c:v>
                </c:pt>
                <c:pt idx="1034">
                  <c:v>43585</c:v>
                </c:pt>
                <c:pt idx="1035">
                  <c:v>43586</c:v>
                </c:pt>
                <c:pt idx="1036">
                  <c:v>43587</c:v>
                </c:pt>
                <c:pt idx="1037">
                  <c:v>43588</c:v>
                </c:pt>
                <c:pt idx="1038">
                  <c:v>43589</c:v>
                </c:pt>
                <c:pt idx="1039">
                  <c:v>43590</c:v>
                </c:pt>
                <c:pt idx="1040">
                  <c:v>43591</c:v>
                </c:pt>
                <c:pt idx="1041">
                  <c:v>43592</c:v>
                </c:pt>
                <c:pt idx="1042">
                  <c:v>43593</c:v>
                </c:pt>
                <c:pt idx="1043">
                  <c:v>43594</c:v>
                </c:pt>
                <c:pt idx="1044">
                  <c:v>43595</c:v>
                </c:pt>
                <c:pt idx="1045">
                  <c:v>43596</c:v>
                </c:pt>
                <c:pt idx="1046">
                  <c:v>43597</c:v>
                </c:pt>
                <c:pt idx="1047">
                  <c:v>43598</c:v>
                </c:pt>
                <c:pt idx="1048">
                  <c:v>43599</c:v>
                </c:pt>
                <c:pt idx="1049">
                  <c:v>43600</c:v>
                </c:pt>
                <c:pt idx="1050">
                  <c:v>43601</c:v>
                </c:pt>
                <c:pt idx="1051">
                  <c:v>43602</c:v>
                </c:pt>
                <c:pt idx="1052">
                  <c:v>43603</c:v>
                </c:pt>
                <c:pt idx="1053">
                  <c:v>43604</c:v>
                </c:pt>
                <c:pt idx="1054">
                  <c:v>43605</c:v>
                </c:pt>
                <c:pt idx="1055">
                  <c:v>43606</c:v>
                </c:pt>
                <c:pt idx="1056">
                  <c:v>43607</c:v>
                </c:pt>
                <c:pt idx="1057">
                  <c:v>43608</c:v>
                </c:pt>
                <c:pt idx="1058">
                  <c:v>43609</c:v>
                </c:pt>
                <c:pt idx="1059">
                  <c:v>43610</c:v>
                </c:pt>
                <c:pt idx="1060">
                  <c:v>43611</c:v>
                </c:pt>
                <c:pt idx="1061">
                  <c:v>43612</c:v>
                </c:pt>
                <c:pt idx="1062">
                  <c:v>43613</c:v>
                </c:pt>
                <c:pt idx="1063">
                  <c:v>43614</c:v>
                </c:pt>
                <c:pt idx="1064">
                  <c:v>43615</c:v>
                </c:pt>
                <c:pt idx="1065">
                  <c:v>43616</c:v>
                </c:pt>
                <c:pt idx="1066">
                  <c:v>43617</c:v>
                </c:pt>
                <c:pt idx="1067">
                  <c:v>43618</c:v>
                </c:pt>
                <c:pt idx="1068">
                  <c:v>43619</c:v>
                </c:pt>
                <c:pt idx="1069">
                  <c:v>43620</c:v>
                </c:pt>
                <c:pt idx="1070">
                  <c:v>43621</c:v>
                </c:pt>
                <c:pt idx="1071">
                  <c:v>43622</c:v>
                </c:pt>
                <c:pt idx="1072">
                  <c:v>43623</c:v>
                </c:pt>
                <c:pt idx="1073">
                  <c:v>43624</c:v>
                </c:pt>
                <c:pt idx="1074">
                  <c:v>43625</c:v>
                </c:pt>
                <c:pt idx="1075">
                  <c:v>43626</c:v>
                </c:pt>
                <c:pt idx="1076">
                  <c:v>43627</c:v>
                </c:pt>
                <c:pt idx="1077">
                  <c:v>43628</c:v>
                </c:pt>
                <c:pt idx="1078">
                  <c:v>43629</c:v>
                </c:pt>
                <c:pt idx="1079">
                  <c:v>43630</c:v>
                </c:pt>
                <c:pt idx="1080">
                  <c:v>43631</c:v>
                </c:pt>
                <c:pt idx="1081">
                  <c:v>43632</c:v>
                </c:pt>
                <c:pt idx="1082">
                  <c:v>43633</c:v>
                </c:pt>
                <c:pt idx="1083">
                  <c:v>43634</c:v>
                </c:pt>
                <c:pt idx="1084">
                  <c:v>43635</c:v>
                </c:pt>
                <c:pt idx="1085">
                  <c:v>43636</c:v>
                </c:pt>
                <c:pt idx="1086">
                  <c:v>43637</c:v>
                </c:pt>
                <c:pt idx="1087">
                  <c:v>43638</c:v>
                </c:pt>
                <c:pt idx="1088">
                  <c:v>43639</c:v>
                </c:pt>
                <c:pt idx="1089">
                  <c:v>43640</c:v>
                </c:pt>
                <c:pt idx="1090">
                  <c:v>43641</c:v>
                </c:pt>
                <c:pt idx="1091">
                  <c:v>43642</c:v>
                </c:pt>
                <c:pt idx="1092">
                  <c:v>43643</c:v>
                </c:pt>
                <c:pt idx="1093">
                  <c:v>43644</c:v>
                </c:pt>
                <c:pt idx="1094">
                  <c:v>43645</c:v>
                </c:pt>
                <c:pt idx="1095">
                  <c:v>43646</c:v>
                </c:pt>
                <c:pt idx="1096">
                  <c:v>43647</c:v>
                </c:pt>
                <c:pt idx="1097">
                  <c:v>43648</c:v>
                </c:pt>
                <c:pt idx="1098">
                  <c:v>43649</c:v>
                </c:pt>
                <c:pt idx="1099">
                  <c:v>43650</c:v>
                </c:pt>
                <c:pt idx="1100">
                  <c:v>43651</c:v>
                </c:pt>
                <c:pt idx="1101">
                  <c:v>43652</c:v>
                </c:pt>
                <c:pt idx="1102">
                  <c:v>43653</c:v>
                </c:pt>
                <c:pt idx="1103">
                  <c:v>43654</c:v>
                </c:pt>
                <c:pt idx="1104">
                  <c:v>43655</c:v>
                </c:pt>
                <c:pt idx="1105">
                  <c:v>43656</c:v>
                </c:pt>
                <c:pt idx="1106">
                  <c:v>43657</c:v>
                </c:pt>
                <c:pt idx="1107">
                  <c:v>43658</c:v>
                </c:pt>
                <c:pt idx="1108">
                  <c:v>43659</c:v>
                </c:pt>
                <c:pt idx="1109">
                  <c:v>43660</c:v>
                </c:pt>
                <c:pt idx="1110">
                  <c:v>43661</c:v>
                </c:pt>
                <c:pt idx="1111">
                  <c:v>43662</c:v>
                </c:pt>
                <c:pt idx="1112">
                  <c:v>43663</c:v>
                </c:pt>
                <c:pt idx="1113">
                  <c:v>43664</c:v>
                </c:pt>
                <c:pt idx="1114">
                  <c:v>43665</c:v>
                </c:pt>
                <c:pt idx="1115">
                  <c:v>43666</c:v>
                </c:pt>
                <c:pt idx="1116">
                  <c:v>43667</c:v>
                </c:pt>
                <c:pt idx="1117">
                  <c:v>43668</c:v>
                </c:pt>
                <c:pt idx="1118">
                  <c:v>43669</c:v>
                </c:pt>
                <c:pt idx="1119">
                  <c:v>43670</c:v>
                </c:pt>
                <c:pt idx="1120">
                  <c:v>43671</c:v>
                </c:pt>
                <c:pt idx="1121">
                  <c:v>43672</c:v>
                </c:pt>
                <c:pt idx="1122">
                  <c:v>43673</c:v>
                </c:pt>
                <c:pt idx="1123">
                  <c:v>43674</c:v>
                </c:pt>
                <c:pt idx="1124">
                  <c:v>43675</c:v>
                </c:pt>
                <c:pt idx="1125">
                  <c:v>43676</c:v>
                </c:pt>
                <c:pt idx="1126">
                  <c:v>43677</c:v>
                </c:pt>
                <c:pt idx="1127">
                  <c:v>43678</c:v>
                </c:pt>
                <c:pt idx="1128">
                  <c:v>43679</c:v>
                </c:pt>
                <c:pt idx="1129">
                  <c:v>43680</c:v>
                </c:pt>
                <c:pt idx="1130">
                  <c:v>43681</c:v>
                </c:pt>
                <c:pt idx="1131">
                  <c:v>43682</c:v>
                </c:pt>
                <c:pt idx="1132">
                  <c:v>43683</c:v>
                </c:pt>
                <c:pt idx="1133">
                  <c:v>43684</c:v>
                </c:pt>
                <c:pt idx="1134">
                  <c:v>43685</c:v>
                </c:pt>
                <c:pt idx="1135">
                  <c:v>43686</c:v>
                </c:pt>
                <c:pt idx="1136">
                  <c:v>43687</c:v>
                </c:pt>
                <c:pt idx="1137">
                  <c:v>43688</c:v>
                </c:pt>
                <c:pt idx="1138">
                  <c:v>43689</c:v>
                </c:pt>
                <c:pt idx="1139">
                  <c:v>43690</c:v>
                </c:pt>
                <c:pt idx="1140">
                  <c:v>43691</c:v>
                </c:pt>
                <c:pt idx="1141">
                  <c:v>43692</c:v>
                </c:pt>
                <c:pt idx="1142">
                  <c:v>43693</c:v>
                </c:pt>
                <c:pt idx="1143">
                  <c:v>43694</c:v>
                </c:pt>
                <c:pt idx="1144">
                  <c:v>43695</c:v>
                </c:pt>
                <c:pt idx="1145">
                  <c:v>43696</c:v>
                </c:pt>
                <c:pt idx="1146">
                  <c:v>43697</c:v>
                </c:pt>
                <c:pt idx="1147">
                  <c:v>43698</c:v>
                </c:pt>
                <c:pt idx="1148">
                  <c:v>43699</c:v>
                </c:pt>
                <c:pt idx="1149">
                  <c:v>43700</c:v>
                </c:pt>
                <c:pt idx="1150">
                  <c:v>43701</c:v>
                </c:pt>
                <c:pt idx="1151">
                  <c:v>43702</c:v>
                </c:pt>
                <c:pt idx="1152">
                  <c:v>43703</c:v>
                </c:pt>
                <c:pt idx="1153">
                  <c:v>43704</c:v>
                </c:pt>
                <c:pt idx="1154">
                  <c:v>43705</c:v>
                </c:pt>
                <c:pt idx="1155">
                  <c:v>43706</c:v>
                </c:pt>
                <c:pt idx="1156">
                  <c:v>43707</c:v>
                </c:pt>
                <c:pt idx="1157">
                  <c:v>43708</c:v>
                </c:pt>
                <c:pt idx="1158">
                  <c:v>43709</c:v>
                </c:pt>
                <c:pt idx="1159">
                  <c:v>43710</c:v>
                </c:pt>
                <c:pt idx="1160">
                  <c:v>43711</c:v>
                </c:pt>
                <c:pt idx="1161">
                  <c:v>43712</c:v>
                </c:pt>
                <c:pt idx="1162">
                  <c:v>43713</c:v>
                </c:pt>
                <c:pt idx="1163">
                  <c:v>43714</c:v>
                </c:pt>
                <c:pt idx="1164">
                  <c:v>43715</c:v>
                </c:pt>
                <c:pt idx="1165">
                  <c:v>43716</c:v>
                </c:pt>
                <c:pt idx="1166">
                  <c:v>43717</c:v>
                </c:pt>
                <c:pt idx="1167">
                  <c:v>43718</c:v>
                </c:pt>
                <c:pt idx="1168">
                  <c:v>43719</c:v>
                </c:pt>
                <c:pt idx="1169">
                  <c:v>43720</c:v>
                </c:pt>
                <c:pt idx="1170">
                  <c:v>43721</c:v>
                </c:pt>
                <c:pt idx="1171">
                  <c:v>43722</c:v>
                </c:pt>
                <c:pt idx="1172">
                  <c:v>43723</c:v>
                </c:pt>
                <c:pt idx="1173">
                  <c:v>43724</c:v>
                </c:pt>
                <c:pt idx="1174">
                  <c:v>43725</c:v>
                </c:pt>
                <c:pt idx="1175">
                  <c:v>43726</c:v>
                </c:pt>
                <c:pt idx="1176">
                  <c:v>43727</c:v>
                </c:pt>
                <c:pt idx="1177">
                  <c:v>43728</c:v>
                </c:pt>
                <c:pt idx="1178">
                  <c:v>43729</c:v>
                </c:pt>
                <c:pt idx="1179">
                  <c:v>43730</c:v>
                </c:pt>
                <c:pt idx="1180">
                  <c:v>43731</c:v>
                </c:pt>
                <c:pt idx="1181">
                  <c:v>43732</c:v>
                </c:pt>
                <c:pt idx="1182">
                  <c:v>43733</c:v>
                </c:pt>
                <c:pt idx="1183">
                  <c:v>43734</c:v>
                </c:pt>
                <c:pt idx="1184">
                  <c:v>43735</c:v>
                </c:pt>
                <c:pt idx="1185">
                  <c:v>43736</c:v>
                </c:pt>
                <c:pt idx="1186">
                  <c:v>43737</c:v>
                </c:pt>
                <c:pt idx="1187">
                  <c:v>43738</c:v>
                </c:pt>
                <c:pt idx="1188">
                  <c:v>43739</c:v>
                </c:pt>
                <c:pt idx="1189">
                  <c:v>43740</c:v>
                </c:pt>
                <c:pt idx="1190">
                  <c:v>43741</c:v>
                </c:pt>
                <c:pt idx="1191">
                  <c:v>43742</c:v>
                </c:pt>
                <c:pt idx="1192">
                  <c:v>43743</c:v>
                </c:pt>
                <c:pt idx="1193">
                  <c:v>43744</c:v>
                </c:pt>
                <c:pt idx="1194">
                  <c:v>43745</c:v>
                </c:pt>
                <c:pt idx="1195">
                  <c:v>43746</c:v>
                </c:pt>
                <c:pt idx="1196">
                  <c:v>43747</c:v>
                </c:pt>
                <c:pt idx="1197">
                  <c:v>43748</c:v>
                </c:pt>
                <c:pt idx="1198">
                  <c:v>43749</c:v>
                </c:pt>
                <c:pt idx="1199">
                  <c:v>43750</c:v>
                </c:pt>
                <c:pt idx="1200">
                  <c:v>43751</c:v>
                </c:pt>
                <c:pt idx="1201">
                  <c:v>43752</c:v>
                </c:pt>
                <c:pt idx="1202">
                  <c:v>43753</c:v>
                </c:pt>
                <c:pt idx="1203">
                  <c:v>43754</c:v>
                </c:pt>
                <c:pt idx="1204">
                  <c:v>43755</c:v>
                </c:pt>
                <c:pt idx="1205">
                  <c:v>43756</c:v>
                </c:pt>
                <c:pt idx="1206">
                  <c:v>43757</c:v>
                </c:pt>
                <c:pt idx="1207">
                  <c:v>43758</c:v>
                </c:pt>
                <c:pt idx="1208">
                  <c:v>43759</c:v>
                </c:pt>
                <c:pt idx="1209">
                  <c:v>43760</c:v>
                </c:pt>
                <c:pt idx="1210">
                  <c:v>43761</c:v>
                </c:pt>
                <c:pt idx="1211">
                  <c:v>43762</c:v>
                </c:pt>
                <c:pt idx="1212">
                  <c:v>43763</c:v>
                </c:pt>
                <c:pt idx="1213">
                  <c:v>43764</c:v>
                </c:pt>
                <c:pt idx="1214">
                  <c:v>43765</c:v>
                </c:pt>
                <c:pt idx="1215">
                  <c:v>43766</c:v>
                </c:pt>
                <c:pt idx="1216">
                  <c:v>43767</c:v>
                </c:pt>
                <c:pt idx="1217">
                  <c:v>43768</c:v>
                </c:pt>
                <c:pt idx="1218">
                  <c:v>43769</c:v>
                </c:pt>
                <c:pt idx="1219">
                  <c:v>43770</c:v>
                </c:pt>
                <c:pt idx="1220">
                  <c:v>43771</c:v>
                </c:pt>
                <c:pt idx="1221">
                  <c:v>43772</c:v>
                </c:pt>
                <c:pt idx="1222">
                  <c:v>43773</c:v>
                </c:pt>
                <c:pt idx="1223">
                  <c:v>43774</c:v>
                </c:pt>
                <c:pt idx="1224">
                  <c:v>43775</c:v>
                </c:pt>
                <c:pt idx="1225">
                  <c:v>43776</c:v>
                </c:pt>
                <c:pt idx="1226">
                  <c:v>43777</c:v>
                </c:pt>
                <c:pt idx="1227">
                  <c:v>43778</c:v>
                </c:pt>
                <c:pt idx="1228">
                  <c:v>43779</c:v>
                </c:pt>
                <c:pt idx="1229">
                  <c:v>43780</c:v>
                </c:pt>
                <c:pt idx="1230">
                  <c:v>43781</c:v>
                </c:pt>
                <c:pt idx="1231">
                  <c:v>43782</c:v>
                </c:pt>
                <c:pt idx="1232">
                  <c:v>43783</c:v>
                </c:pt>
                <c:pt idx="1233">
                  <c:v>43784</c:v>
                </c:pt>
                <c:pt idx="1234">
                  <c:v>43785</c:v>
                </c:pt>
                <c:pt idx="1235">
                  <c:v>43786</c:v>
                </c:pt>
                <c:pt idx="1236">
                  <c:v>43787</c:v>
                </c:pt>
                <c:pt idx="1237">
                  <c:v>43788</c:v>
                </c:pt>
                <c:pt idx="1238">
                  <c:v>43789</c:v>
                </c:pt>
                <c:pt idx="1239">
                  <c:v>43790</c:v>
                </c:pt>
                <c:pt idx="1240">
                  <c:v>43791</c:v>
                </c:pt>
                <c:pt idx="1241">
                  <c:v>43792</c:v>
                </c:pt>
                <c:pt idx="1242">
                  <c:v>43793</c:v>
                </c:pt>
                <c:pt idx="1243">
                  <c:v>43794</c:v>
                </c:pt>
                <c:pt idx="1244">
                  <c:v>43795</c:v>
                </c:pt>
                <c:pt idx="1245">
                  <c:v>43796</c:v>
                </c:pt>
                <c:pt idx="1246">
                  <c:v>43797</c:v>
                </c:pt>
                <c:pt idx="1247">
                  <c:v>43798</c:v>
                </c:pt>
                <c:pt idx="1248">
                  <c:v>43799</c:v>
                </c:pt>
                <c:pt idx="1249">
                  <c:v>43800</c:v>
                </c:pt>
                <c:pt idx="1250">
                  <c:v>43801</c:v>
                </c:pt>
                <c:pt idx="1251">
                  <c:v>43802</c:v>
                </c:pt>
                <c:pt idx="1252">
                  <c:v>43803</c:v>
                </c:pt>
                <c:pt idx="1253">
                  <c:v>43804</c:v>
                </c:pt>
                <c:pt idx="1254">
                  <c:v>43805</c:v>
                </c:pt>
                <c:pt idx="1255">
                  <c:v>43806</c:v>
                </c:pt>
                <c:pt idx="1256">
                  <c:v>43807</c:v>
                </c:pt>
                <c:pt idx="1257">
                  <c:v>43808</c:v>
                </c:pt>
                <c:pt idx="1258">
                  <c:v>43809</c:v>
                </c:pt>
                <c:pt idx="1259">
                  <c:v>43810</c:v>
                </c:pt>
                <c:pt idx="1260">
                  <c:v>43811</c:v>
                </c:pt>
                <c:pt idx="1261">
                  <c:v>43812</c:v>
                </c:pt>
                <c:pt idx="1262">
                  <c:v>43813</c:v>
                </c:pt>
                <c:pt idx="1263">
                  <c:v>43814</c:v>
                </c:pt>
                <c:pt idx="1264">
                  <c:v>43815</c:v>
                </c:pt>
                <c:pt idx="1265">
                  <c:v>43816</c:v>
                </c:pt>
                <c:pt idx="1266">
                  <c:v>43817</c:v>
                </c:pt>
                <c:pt idx="1267">
                  <c:v>43818</c:v>
                </c:pt>
                <c:pt idx="1268">
                  <c:v>43819</c:v>
                </c:pt>
                <c:pt idx="1269">
                  <c:v>43820</c:v>
                </c:pt>
                <c:pt idx="1270">
                  <c:v>43821</c:v>
                </c:pt>
                <c:pt idx="1271">
                  <c:v>43822</c:v>
                </c:pt>
                <c:pt idx="1272">
                  <c:v>43823</c:v>
                </c:pt>
                <c:pt idx="1273">
                  <c:v>43824</c:v>
                </c:pt>
                <c:pt idx="1274">
                  <c:v>43825</c:v>
                </c:pt>
                <c:pt idx="1275">
                  <c:v>43826</c:v>
                </c:pt>
                <c:pt idx="1276">
                  <c:v>43827</c:v>
                </c:pt>
                <c:pt idx="1277">
                  <c:v>43828</c:v>
                </c:pt>
                <c:pt idx="1278">
                  <c:v>43829</c:v>
                </c:pt>
                <c:pt idx="1279">
                  <c:v>43830</c:v>
                </c:pt>
                <c:pt idx="1280">
                  <c:v>43831</c:v>
                </c:pt>
                <c:pt idx="1281">
                  <c:v>43832</c:v>
                </c:pt>
                <c:pt idx="1282">
                  <c:v>43833</c:v>
                </c:pt>
                <c:pt idx="1283">
                  <c:v>43834</c:v>
                </c:pt>
                <c:pt idx="1284">
                  <c:v>43835</c:v>
                </c:pt>
                <c:pt idx="1285">
                  <c:v>43836</c:v>
                </c:pt>
                <c:pt idx="1286">
                  <c:v>43837</c:v>
                </c:pt>
                <c:pt idx="1287">
                  <c:v>43838</c:v>
                </c:pt>
                <c:pt idx="1288">
                  <c:v>43839</c:v>
                </c:pt>
                <c:pt idx="1289">
                  <c:v>43840</c:v>
                </c:pt>
                <c:pt idx="1290">
                  <c:v>43841</c:v>
                </c:pt>
                <c:pt idx="1291">
                  <c:v>43842</c:v>
                </c:pt>
                <c:pt idx="1292">
                  <c:v>43843</c:v>
                </c:pt>
                <c:pt idx="1293">
                  <c:v>43844</c:v>
                </c:pt>
                <c:pt idx="1294">
                  <c:v>43845</c:v>
                </c:pt>
                <c:pt idx="1295">
                  <c:v>43846</c:v>
                </c:pt>
                <c:pt idx="1296">
                  <c:v>43847</c:v>
                </c:pt>
                <c:pt idx="1297">
                  <c:v>43848</c:v>
                </c:pt>
                <c:pt idx="1298">
                  <c:v>43849</c:v>
                </c:pt>
                <c:pt idx="1299">
                  <c:v>43850</c:v>
                </c:pt>
                <c:pt idx="1300">
                  <c:v>43851</c:v>
                </c:pt>
                <c:pt idx="1301">
                  <c:v>43852</c:v>
                </c:pt>
                <c:pt idx="1302">
                  <c:v>43853</c:v>
                </c:pt>
                <c:pt idx="1303">
                  <c:v>43854</c:v>
                </c:pt>
                <c:pt idx="1304">
                  <c:v>43855</c:v>
                </c:pt>
                <c:pt idx="1305">
                  <c:v>43856</c:v>
                </c:pt>
                <c:pt idx="1306">
                  <c:v>43857</c:v>
                </c:pt>
                <c:pt idx="1307">
                  <c:v>43858</c:v>
                </c:pt>
                <c:pt idx="1308">
                  <c:v>43859</c:v>
                </c:pt>
                <c:pt idx="1309">
                  <c:v>43860</c:v>
                </c:pt>
                <c:pt idx="1310">
                  <c:v>43861</c:v>
                </c:pt>
                <c:pt idx="1311">
                  <c:v>43862</c:v>
                </c:pt>
                <c:pt idx="1312">
                  <c:v>43863</c:v>
                </c:pt>
                <c:pt idx="1313">
                  <c:v>43864</c:v>
                </c:pt>
                <c:pt idx="1314">
                  <c:v>43865</c:v>
                </c:pt>
                <c:pt idx="1315">
                  <c:v>43866</c:v>
                </c:pt>
                <c:pt idx="1316">
                  <c:v>43867</c:v>
                </c:pt>
                <c:pt idx="1317">
                  <c:v>43868</c:v>
                </c:pt>
                <c:pt idx="1318">
                  <c:v>43869</c:v>
                </c:pt>
                <c:pt idx="1319">
                  <c:v>43870</c:v>
                </c:pt>
                <c:pt idx="1320">
                  <c:v>43871</c:v>
                </c:pt>
                <c:pt idx="1321">
                  <c:v>43872</c:v>
                </c:pt>
                <c:pt idx="1322">
                  <c:v>43873</c:v>
                </c:pt>
                <c:pt idx="1323">
                  <c:v>43874</c:v>
                </c:pt>
                <c:pt idx="1324">
                  <c:v>43875</c:v>
                </c:pt>
                <c:pt idx="1325">
                  <c:v>43876</c:v>
                </c:pt>
                <c:pt idx="1326">
                  <c:v>43877</c:v>
                </c:pt>
                <c:pt idx="1327">
                  <c:v>43878</c:v>
                </c:pt>
                <c:pt idx="1328">
                  <c:v>43879</c:v>
                </c:pt>
                <c:pt idx="1329">
                  <c:v>43880</c:v>
                </c:pt>
                <c:pt idx="1330">
                  <c:v>43881</c:v>
                </c:pt>
                <c:pt idx="1331">
                  <c:v>43882</c:v>
                </c:pt>
                <c:pt idx="1332">
                  <c:v>43883</c:v>
                </c:pt>
                <c:pt idx="1333">
                  <c:v>43884</c:v>
                </c:pt>
                <c:pt idx="1334">
                  <c:v>43885</c:v>
                </c:pt>
                <c:pt idx="1335">
                  <c:v>43886</c:v>
                </c:pt>
                <c:pt idx="1336">
                  <c:v>43887</c:v>
                </c:pt>
                <c:pt idx="1337">
                  <c:v>43888</c:v>
                </c:pt>
                <c:pt idx="1338">
                  <c:v>43889</c:v>
                </c:pt>
                <c:pt idx="1339">
                  <c:v>43890</c:v>
                </c:pt>
                <c:pt idx="1340">
                  <c:v>43891</c:v>
                </c:pt>
                <c:pt idx="1341">
                  <c:v>43892</c:v>
                </c:pt>
                <c:pt idx="1342">
                  <c:v>43893</c:v>
                </c:pt>
                <c:pt idx="1343">
                  <c:v>43894</c:v>
                </c:pt>
                <c:pt idx="1344">
                  <c:v>43895</c:v>
                </c:pt>
                <c:pt idx="1345">
                  <c:v>43896</c:v>
                </c:pt>
                <c:pt idx="1346">
                  <c:v>43897</c:v>
                </c:pt>
                <c:pt idx="1347">
                  <c:v>43898</c:v>
                </c:pt>
                <c:pt idx="1348">
                  <c:v>43899</c:v>
                </c:pt>
                <c:pt idx="1349">
                  <c:v>43900</c:v>
                </c:pt>
                <c:pt idx="1350">
                  <c:v>43901</c:v>
                </c:pt>
                <c:pt idx="1351">
                  <c:v>43902</c:v>
                </c:pt>
                <c:pt idx="1352">
                  <c:v>43903</c:v>
                </c:pt>
                <c:pt idx="1353">
                  <c:v>43904</c:v>
                </c:pt>
                <c:pt idx="1354">
                  <c:v>43905</c:v>
                </c:pt>
                <c:pt idx="1355">
                  <c:v>43906</c:v>
                </c:pt>
                <c:pt idx="1356">
                  <c:v>43907</c:v>
                </c:pt>
                <c:pt idx="1357">
                  <c:v>43908</c:v>
                </c:pt>
                <c:pt idx="1358">
                  <c:v>43909</c:v>
                </c:pt>
                <c:pt idx="1359">
                  <c:v>43910</c:v>
                </c:pt>
                <c:pt idx="1360">
                  <c:v>43911</c:v>
                </c:pt>
                <c:pt idx="1361">
                  <c:v>43912</c:v>
                </c:pt>
                <c:pt idx="1362">
                  <c:v>43913</c:v>
                </c:pt>
                <c:pt idx="1363">
                  <c:v>43914</c:v>
                </c:pt>
                <c:pt idx="1364">
                  <c:v>43915</c:v>
                </c:pt>
                <c:pt idx="1365">
                  <c:v>43916</c:v>
                </c:pt>
                <c:pt idx="1366">
                  <c:v>43917</c:v>
                </c:pt>
                <c:pt idx="1367">
                  <c:v>43918</c:v>
                </c:pt>
                <c:pt idx="1368">
                  <c:v>43919</c:v>
                </c:pt>
                <c:pt idx="1369">
                  <c:v>43920</c:v>
                </c:pt>
                <c:pt idx="1370">
                  <c:v>43921</c:v>
                </c:pt>
                <c:pt idx="1371">
                  <c:v>43922</c:v>
                </c:pt>
                <c:pt idx="1372">
                  <c:v>43923</c:v>
                </c:pt>
                <c:pt idx="1373">
                  <c:v>43924</c:v>
                </c:pt>
                <c:pt idx="1374">
                  <c:v>43925</c:v>
                </c:pt>
                <c:pt idx="1375">
                  <c:v>43926</c:v>
                </c:pt>
                <c:pt idx="1376">
                  <c:v>43927</c:v>
                </c:pt>
                <c:pt idx="1377">
                  <c:v>43928</c:v>
                </c:pt>
                <c:pt idx="1378">
                  <c:v>43929</c:v>
                </c:pt>
                <c:pt idx="1379">
                  <c:v>43930</c:v>
                </c:pt>
                <c:pt idx="1380">
                  <c:v>43931</c:v>
                </c:pt>
                <c:pt idx="1381">
                  <c:v>43932</c:v>
                </c:pt>
                <c:pt idx="1382">
                  <c:v>43933</c:v>
                </c:pt>
                <c:pt idx="1383">
                  <c:v>43934</c:v>
                </c:pt>
                <c:pt idx="1384">
                  <c:v>43935</c:v>
                </c:pt>
                <c:pt idx="1385">
                  <c:v>43936</c:v>
                </c:pt>
                <c:pt idx="1386">
                  <c:v>43937</c:v>
                </c:pt>
                <c:pt idx="1387">
                  <c:v>43938</c:v>
                </c:pt>
                <c:pt idx="1388">
                  <c:v>43939</c:v>
                </c:pt>
                <c:pt idx="1389">
                  <c:v>43940</c:v>
                </c:pt>
                <c:pt idx="1390">
                  <c:v>43941</c:v>
                </c:pt>
                <c:pt idx="1391">
                  <c:v>43942</c:v>
                </c:pt>
                <c:pt idx="1392">
                  <c:v>43943</c:v>
                </c:pt>
                <c:pt idx="1393">
                  <c:v>43944</c:v>
                </c:pt>
                <c:pt idx="1394">
                  <c:v>43945</c:v>
                </c:pt>
                <c:pt idx="1395">
                  <c:v>43946</c:v>
                </c:pt>
                <c:pt idx="1396">
                  <c:v>43947</c:v>
                </c:pt>
                <c:pt idx="1397">
                  <c:v>43948</c:v>
                </c:pt>
                <c:pt idx="1398">
                  <c:v>43949</c:v>
                </c:pt>
                <c:pt idx="1399">
                  <c:v>43950</c:v>
                </c:pt>
                <c:pt idx="1400">
                  <c:v>43951</c:v>
                </c:pt>
                <c:pt idx="1401">
                  <c:v>43952</c:v>
                </c:pt>
                <c:pt idx="1402">
                  <c:v>43953</c:v>
                </c:pt>
                <c:pt idx="1403">
                  <c:v>43954</c:v>
                </c:pt>
                <c:pt idx="1404">
                  <c:v>43955</c:v>
                </c:pt>
                <c:pt idx="1405">
                  <c:v>43956</c:v>
                </c:pt>
                <c:pt idx="1406">
                  <c:v>43957</c:v>
                </c:pt>
                <c:pt idx="1407">
                  <c:v>43958</c:v>
                </c:pt>
                <c:pt idx="1408">
                  <c:v>43959</c:v>
                </c:pt>
                <c:pt idx="1409">
                  <c:v>43960</c:v>
                </c:pt>
                <c:pt idx="1410">
                  <c:v>43961</c:v>
                </c:pt>
                <c:pt idx="1411">
                  <c:v>43962</c:v>
                </c:pt>
                <c:pt idx="1412">
                  <c:v>43963</c:v>
                </c:pt>
                <c:pt idx="1413">
                  <c:v>43964</c:v>
                </c:pt>
                <c:pt idx="1414">
                  <c:v>43965</c:v>
                </c:pt>
                <c:pt idx="1415">
                  <c:v>43966</c:v>
                </c:pt>
                <c:pt idx="1416">
                  <c:v>43967</c:v>
                </c:pt>
                <c:pt idx="1417">
                  <c:v>43968</c:v>
                </c:pt>
                <c:pt idx="1418">
                  <c:v>43969</c:v>
                </c:pt>
                <c:pt idx="1419">
                  <c:v>43970</c:v>
                </c:pt>
                <c:pt idx="1420">
                  <c:v>43971</c:v>
                </c:pt>
                <c:pt idx="1421">
                  <c:v>43972</c:v>
                </c:pt>
                <c:pt idx="1422">
                  <c:v>43973</c:v>
                </c:pt>
                <c:pt idx="1423">
                  <c:v>43974</c:v>
                </c:pt>
                <c:pt idx="1424">
                  <c:v>43975</c:v>
                </c:pt>
                <c:pt idx="1425">
                  <c:v>43976</c:v>
                </c:pt>
                <c:pt idx="1426">
                  <c:v>43977</c:v>
                </c:pt>
                <c:pt idx="1427">
                  <c:v>43978</c:v>
                </c:pt>
                <c:pt idx="1428">
                  <c:v>43979</c:v>
                </c:pt>
                <c:pt idx="1429">
                  <c:v>43980</c:v>
                </c:pt>
                <c:pt idx="1430">
                  <c:v>43981</c:v>
                </c:pt>
                <c:pt idx="1431">
                  <c:v>43982</c:v>
                </c:pt>
                <c:pt idx="1432">
                  <c:v>43983</c:v>
                </c:pt>
                <c:pt idx="1433">
                  <c:v>43984</c:v>
                </c:pt>
                <c:pt idx="1434">
                  <c:v>43985</c:v>
                </c:pt>
                <c:pt idx="1435">
                  <c:v>43986</c:v>
                </c:pt>
                <c:pt idx="1436">
                  <c:v>43987</c:v>
                </c:pt>
                <c:pt idx="1437">
                  <c:v>43988</c:v>
                </c:pt>
                <c:pt idx="1438">
                  <c:v>43989</c:v>
                </c:pt>
                <c:pt idx="1439">
                  <c:v>43990</c:v>
                </c:pt>
                <c:pt idx="1440">
                  <c:v>43991</c:v>
                </c:pt>
                <c:pt idx="1441">
                  <c:v>43992</c:v>
                </c:pt>
                <c:pt idx="1442">
                  <c:v>43993</c:v>
                </c:pt>
                <c:pt idx="1443">
                  <c:v>43994</c:v>
                </c:pt>
                <c:pt idx="1444">
                  <c:v>43995</c:v>
                </c:pt>
                <c:pt idx="1445">
                  <c:v>43996</c:v>
                </c:pt>
                <c:pt idx="1446">
                  <c:v>43997</c:v>
                </c:pt>
                <c:pt idx="1447">
                  <c:v>43998</c:v>
                </c:pt>
                <c:pt idx="1448">
                  <c:v>43999</c:v>
                </c:pt>
                <c:pt idx="1449">
                  <c:v>44000</c:v>
                </c:pt>
                <c:pt idx="1450">
                  <c:v>44001</c:v>
                </c:pt>
                <c:pt idx="1451">
                  <c:v>44002</c:v>
                </c:pt>
                <c:pt idx="1452">
                  <c:v>44003</c:v>
                </c:pt>
                <c:pt idx="1453">
                  <c:v>44004</c:v>
                </c:pt>
                <c:pt idx="1454">
                  <c:v>44005</c:v>
                </c:pt>
                <c:pt idx="1455">
                  <c:v>44006</c:v>
                </c:pt>
                <c:pt idx="1456">
                  <c:v>44007</c:v>
                </c:pt>
                <c:pt idx="1457">
                  <c:v>44008</c:v>
                </c:pt>
                <c:pt idx="1458">
                  <c:v>44009</c:v>
                </c:pt>
                <c:pt idx="1459">
                  <c:v>44010</c:v>
                </c:pt>
                <c:pt idx="1460">
                  <c:v>44011</c:v>
                </c:pt>
                <c:pt idx="1461">
                  <c:v>44012</c:v>
                </c:pt>
                <c:pt idx="1462">
                  <c:v>44013</c:v>
                </c:pt>
                <c:pt idx="1463">
                  <c:v>44014</c:v>
                </c:pt>
                <c:pt idx="1464">
                  <c:v>44015</c:v>
                </c:pt>
                <c:pt idx="1465">
                  <c:v>44016</c:v>
                </c:pt>
                <c:pt idx="1466">
                  <c:v>44017</c:v>
                </c:pt>
                <c:pt idx="1467">
                  <c:v>44018</c:v>
                </c:pt>
                <c:pt idx="1468">
                  <c:v>44019</c:v>
                </c:pt>
                <c:pt idx="1469">
                  <c:v>44020</c:v>
                </c:pt>
                <c:pt idx="1470">
                  <c:v>44021</c:v>
                </c:pt>
                <c:pt idx="1471">
                  <c:v>44022</c:v>
                </c:pt>
                <c:pt idx="1472">
                  <c:v>44023</c:v>
                </c:pt>
                <c:pt idx="1473">
                  <c:v>44024</c:v>
                </c:pt>
                <c:pt idx="1474">
                  <c:v>44025</c:v>
                </c:pt>
                <c:pt idx="1475">
                  <c:v>44026</c:v>
                </c:pt>
                <c:pt idx="1476">
                  <c:v>44027</c:v>
                </c:pt>
                <c:pt idx="1477">
                  <c:v>44028</c:v>
                </c:pt>
                <c:pt idx="1478">
                  <c:v>44029</c:v>
                </c:pt>
                <c:pt idx="1479">
                  <c:v>44030</c:v>
                </c:pt>
                <c:pt idx="1480">
                  <c:v>44031</c:v>
                </c:pt>
                <c:pt idx="1481">
                  <c:v>44032</c:v>
                </c:pt>
                <c:pt idx="1482">
                  <c:v>44033</c:v>
                </c:pt>
                <c:pt idx="1483">
                  <c:v>44034</c:v>
                </c:pt>
                <c:pt idx="1484">
                  <c:v>44035</c:v>
                </c:pt>
                <c:pt idx="1485">
                  <c:v>44036</c:v>
                </c:pt>
                <c:pt idx="1486">
                  <c:v>44037</c:v>
                </c:pt>
                <c:pt idx="1487">
                  <c:v>44038</c:v>
                </c:pt>
                <c:pt idx="1488">
                  <c:v>44039</c:v>
                </c:pt>
                <c:pt idx="1489">
                  <c:v>44040</c:v>
                </c:pt>
                <c:pt idx="1490">
                  <c:v>44041</c:v>
                </c:pt>
                <c:pt idx="1491">
                  <c:v>44042</c:v>
                </c:pt>
                <c:pt idx="1492">
                  <c:v>44043</c:v>
                </c:pt>
                <c:pt idx="1493">
                  <c:v>44044</c:v>
                </c:pt>
                <c:pt idx="1494">
                  <c:v>44045</c:v>
                </c:pt>
                <c:pt idx="1495">
                  <c:v>44046</c:v>
                </c:pt>
                <c:pt idx="1496">
                  <c:v>44047</c:v>
                </c:pt>
                <c:pt idx="1497">
                  <c:v>44048</c:v>
                </c:pt>
                <c:pt idx="1498">
                  <c:v>44049</c:v>
                </c:pt>
                <c:pt idx="1499">
                  <c:v>44050</c:v>
                </c:pt>
                <c:pt idx="1500">
                  <c:v>44051</c:v>
                </c:pt>
                <c:pt idx="1501">
                  <c:v>44052</c:v>
                </c:pt>
                <c:pt idx="1502">
                  <c:v>44053</c:v>
                </c:pt>
                <c:pt idx="1503">
                  <c:v>44054</c:v>
                </c:pt>
                <c:pt idx="1504">
                  <c:v>44055</c:v>
                </c:pt>
                <c:pt idx="1505">
                  <c:v>44056</c:v>
                </c:pt>
                <c:pt idx="1506">
                  <c:v>44057</c:v>
                </c:pt>
                <c:pt idx="1507">
                  <c:v>44058</c:v>
                </c:pt>
                <c:pt idx="1508">
                  <c:v>44059</c:v>
                </c:pt>
                <c:pt idx="1509">
                  <c:v>44060</c:v>
                </c:pt>
                <c:pt idx="1510">
                  <c:v>44061</c:v>
                </c:pt>
                <c:pt idx="1511">
                  <c:v>44062</c:v>
                </c:pt>
                <c:pt idx="1512">
                  <c:v>44063</c:v>
                </c:pt>
                <c:pt idx="1513">
                  <c:v>44064</c:v>
                </c:pt>
                <c:pt idx="1514">
                  <c:v>44065</c:v>
                </c:pt>
                <c:pt idx="1515">
                  <c:v>44066</c:v>
                </c:pt>
                <c:pt idx="1516">
                  <c:v>44067</c:v>
                </c:pt>
                <c:pt idx="1517">
                  <c:v>44068</c:v>
                </c:pt>
                <c:pt idx="1518">
                  <c:v>44069</c:v>
                </c:pt>
                <c:pt idx="1519">
                  <c:v>44070</c:v>
                </c:pt>
                <c:pt idx="1520">
                  <c:v>44071</c:v>
                </c:pt>
                <c:pt idx="1521">
                  <c:v>44072</c:v>
                </c:pt>
                <c:pt idx="1522">
                  <c:v>44073</c:v>
                </c:pt>
                <c:pt idx="1523">
                  <c:v>44074</c:v>
                </c:pt>
                <c:pt idx="1524">
                  <c:v>44075</c:v>
                </c:pt>
                <c:pt idx="1525">
                  <c:v>44076</c:v>
                </c:pt>
                <c:pt idx="1526">
                  <c:v>44077</c:v>
                </c:pt>
                <c:pt idx="1527">
                  <c:v>44078</c:v>
                </c:pt>
                <c:pt idx="1528">
                  <c:v>44079</c:v>
                </c:pt>
                <c:pt idx="1529">
                  <c:v>44080</c:v>
                </c:pt>
                <c:pt idx="1530">
                  <c:v>44081</c:v>
                </c:pt>
                <c:pt idx="1531">
                  <c:v>44082</c:v>
                </c:pt>
                <c:pt idx="1532">
                  <c:v>44083</c:v>
                </c:pt>
                <c:pt idx="1533">
                  <c:v>44084</c:v>
                </c:pt>
                <c:pt idx="1534">
                  <c:v>44085</c:v>
                </c:pt>
                <c:pt idx="1535">
                  <c:v>44086</c:v>
                </c:pt>
                <c:pt idx="1536">
                  <c:v>44087</c:v>
                </c:pt>
                <c:pt idx="1537">
                  <c:v>44088</c:v>
                </c:pt>
                <c:pt idx="1538">
                  <c:v>44089</c:v>
                </c:pt>
                <c:pt idx="1539">
                  <c:v>44090</c:v>
                </c:pt>
                <c:pt idx="1540">
                  <c:v>44091</c:v>
                </c:pt>
                <c:pt idx="1541">
                  <c:v>44092</c:v>
                </c:pt>
                <c:pt idx="1542">
                  <c:v>44093</c:v>
                </c:pt>
                <c:pt idx="1543">
                  <c:v>44094</c:v>
                </c:pt>
                <c:pt idx="1544">
                  <c:v>44095</c:v>
                </c:pt>
                <c:pt idx="1545">
                  <c:v>44096</c:v>
                </c:pt>
                <c:pt idx="1546">
                  <c:v>44097</c:v>
                </c:pt>
                <c:pt idx="1547">
                  <c:v>44098</c:v>
                </c:pt>
                <c:pt idx="1548">
                  <c:v>44099</c:v>
                </c:pt>
                <c:pt idx="1549">
                  <c:v>44100</c:v>
                </c:pt>
                <c:pt idx="1550">
                  <c:v>44101</c:v>
                </c:pt>
                <c:pt idx="1551">
                  <c:v>44102</c:v>
                </c:pt>
                <c:pt idx="1552">
                  <c:v>44103</c:v>
                </c:pt>
                <c:pt idx="1553">
                  <c:v>44104</c:v>
                </c:pt>
                <c:pt idx="1554">
                  <c:v>44105</c:v>
                </c:pt>
                <c:pt idx="1555">
                  <c:v>44106</c:v>
                </c:pt>
                <c:pt idx="1556">
                  <c:v>44107</c:v>
                </c:pt>
                <c:pt idx="1557">
                  <c:v>44108</c:v>
                </c:pt>
                <c:pt idx="1558">
                  <c:v>44109</c:v>
                </c:pt>
                <c:pt idx="1559">
                  <c:v>44110</c:v>
                </c:pt>
                <c:pt idx="1560">
                  <c:v>44111</c:v>
                </c:pt>
                <c:pt idx="1561">
                  <c:v>44112</c:v>
                </c:pt>
                <c:pt idx="1562">
                  <c:v>44113</c:v>
                </c:pt>
                <c:pt idx="1563">
                  <c:v>44114</c:v>
                </c:pt>
                <c:pt idx="1564">
                  <c:v>44115</c:v>
                </c:pt>
                <c:pt idx="1565">
                  <c:v>44116</c:v>
                </c:pt>
                <c:pt idx="1566">
                  <c:v>44117</c:v>
                </c:pt>
                <c:pt idx="1567">
                  <c:v>44118</c:v>
                </c:pt>
                <c:pt idx="1568">
                  <c:v>44119</c:v>
                </c:pt>
                <c:pt idx="1569">
                  <c:v>44120</c:v>
                </c:pt>
                <c:pt idx="1570">
                  <c:v>44121</c:v>
                </c:pt>
                <c:pt idx="1571">
                  <c:v>44122</c:v>
                </c:pt>
                <c:pt idx="1572">
                  <c:v>44123</c:v>
                </c:pt>
                <c:pt idx="1573">
                  <c:v>44124</c:v>
                </c:pt>
                <c:pt idx="1574">
                  <c:v>44125</c:v>
                </c:pt>
                <c:pt idx="1575">
                  <c:v>44126</c:v>
                </c:pt>
                <c:pt idx="1576">
                  <c:v>44127</c:v>
                </c:pt>
                <c:pt idx="1577">
                  <c:v>44128</c:v>
                </c:pt>
                <c:pt idx="1578">
                  <c:v>44129</c:v>
                </c:pt>
                <c:pt idx="1579">
                  <c:v>44130</c:v>
                </c:pt>
                <c:pt idx="1580">
                  <c:v>44131</c:v>
                </c:pt>
                <c:pt idx="1581">
                  <c:v>44132</c:v>
                </c:pt>
                <c:pt idx="1582">
                  <c:v>44133</c:v>
                </c:pt>
                <c:pt idx="1583">
                  <c:v>44134</c:v>
                </c:pt>
                <c:pt idx="1584">
                  <c:v>44135</c:v>
                </c:pt>
                <c:pt idx="1585">
                  <c:v>44136</c:v>
                </c:pt>
                <c:pt idx="1586">
                  <c:v>44137</c:v>
                </c:pt>
                <c:pt idx="1587">
                  <c:v>44138</c:v>
                </c:pt>
                <c:pt idx="1588">
                  <c:v>44139</c:v>
                </c:pt>
                <c:pt idx="1589">
                  <c:v>44140</c:v>
                </c:pt>
                <c:pt idx="1590">
                  <c:v>44141</c:v>
                </c:pt>
                <c:pt idx="1591">
                  <c:v>44142</c:v>
                </c:pt>
                <c:pt idx="1592">
                  <c:v>44143</c:v>
                </c:pt>
                <c:pt idx="1593">
                  <c:v>44144</c:v>
                </c:pt>
                <c:pt idx="1594">
                  <c:v>44145</c:v>
                </c:pt>
                <c:pt idx="1595">
                  <c:v>44146</c:v>
                </c:pt>
                <c:pt idx="1596">
                  <c:v>44147</c:v>
                </c:pt>
                <c:pt idx="1597">
                  <c:v>44148</c:v>
                </c:pt>
                <c:pt idx="1598">
                  <c:v>44149</c:v>
                </c:pt>
                <c:pt idx="1599">
                  <c:v>44150</c:v>
                </c:pt>
                <c:pt idx="1600">
                  <c:v>44151</c:v>
                </c:pt>
                <c:pt idx="1601">
                  <c:v>44152</c:v>
                </c:pt>
                <c:pt idx="1602">
                  <c:v>44153</c:v>
                </c:pt>
                <c:pt idx="1603">
                  <c:v>44154</c:v>
                </c:pt>
                <c:pt idx="1604">
                  <c:v>44155</c:v>
                </c:pt>
                <c:pt idx="1605">
                  <c:v>44156</c:v>
                </c:pt>
                <c:pt idx="1606">
                  <c:v>44157</c:v>
                </c:pt>
                <c:pt idx="1607">
                  <c:v>44158</c:v>
                </c:pt>
                <c:pt idx="1608">
                  <c:v>44159</c:v>
                </c:pt>
                <c:pt idx="1609">
                  <c:v>44160</c:v>
                </c:pt>
                <c:pt idx="1610">
                  <c:v>44161</c:v>
                </c:pt>
                <c:pt idx="1611">
                  <c:v>44162</c:v>
                </c:pt>
                <c:pt idx="1612">
                  <c:v>44163</c:v>
                </c:pt>
                <c:pt idx="1613">
                  <c:v>44164</c:v>
                </c:pt>
                <c:pt idx="1614">
                  <c:v>44165</c:v>
                </c:pt>
                <c:pt idx="1615">
                  <c:v>44166</c:v>
                </c:pt>
                <c:pt idx="1616">
                  <c:v>44167</c:v>
                </c:pt>
                <c:pt idx="1617">
                  <c:v>44168</c:v>
                </c:pt>
                <c:pt idx="1618">
                  <c:v>44169</c:v>
                </c:pt>
                <c:pt idx="1619">
                  <c:v>44170</c:v>
                </c:pt>
                <c:pt idx="1620">
                  <c:v>44171</c:v>
                </c:pt>
                <c:pt idx="1621">
                  <c:v>44172</c:v>
                </c:pt>
                <c:pt idx="1622">
                  <c:v>44173</c:v>
                </c:pt>
                <c:pt idx="1623">
                  <c:v>44174</c:v>
                </c:pt>
                <c:pt idx="1624">
                  <c:v>44175</c:v>
                </c:pt>
                <c:pt idx="1625">
                  <c:v>44176</c:v>
                </c:pt>
                <c:pt idx="1626">
                  <c:v>44177</c:v>
                </c:pt>
                <c:pt idx="1627">
                  <c:v>44178</c:v>
                </c:pt>
                <c:pt idx="1628">
                  <c:v>44179</c:v>
                </c:pt>
                <c:pt idx="1629">
                  <c:v>44180</c:v>
                </c:pt>
                <c:pt idx="1630">
                  <c:v>44181</c:v>
                </c:pt>
                <c:pt idx="1631">
                  <c:v>44182</c:v>
                </c:pt>
                <c:pt idx="1632">
                  <c:v>44183</c:v>
                </c:pt>
                <c:pt idx="1633">
                  <c:v>44184</c:v>
                </c:pt>
                <c:pt idx="1634">
                  <c:v>44185</c:v>
                </c:pt>
                <c:pt idx="1635">
                  <c:v>44186</c:v>
                </c:pt>
                <c:pt idx="1636">
                  <c:v>44187</c:v>
                </c:pt>
                <c:pt idx="1637">
                  <c:v>44188</c:v>
                </c:pt>
                <c:pt idx="1638">
                  <c:v>44189</c:v>
                </c:pt>
                <c:pt idx="1639">
                  <c:v>44190</c:v>
                </c:pt>
                <c:pt idx="1640">
                  <c:v>44191</c:v>
                </c:pt>
                <c:pt idx="1641">
                  <c:v>44192</c:v>
                </c:pt>
                <c:pt idx="1642">
                  <c:v>44193</c:v>
                </c:pt>
                <c:pt idx="1643">
                  <c:v>44194</c:v>
                </c:pt>
                <c:pt idx="1644">
                  <c:v>44195</c:v>
                </c:pt>
                <c:pt idx="1645">
                  <c:v>44196</c:v>
                </c:pt>
                <c:pt idx="1646">
                  <c:v>44197</c:v>
                </c:pt>
                <c:pt idx="1647">
                  <c:v>44198</c:v>
                </c:pt>
                <c:pt idx="1648">
                  <c:v>44199</c:v>
                </c:pt>
                <c:pt idx="1649">
                  <c:v>44200</c:v>
                </c:pt>
                <c:pt idx="1650">
                  <c:v>44201</c:v>
                </c:pt>
                <c:pt idx="1651">
                  <c:v>44202</c:v>
                </c:pt>
                <c:pt idx="1652">
                  <c:v>44203</c:v>
                </c:pt>
                <c:pt idx="1653">
                  <c:v>44204</c:v>
                </c:pt>
                <c:pt idx="1654">
                  <c:v>44205</c:v>
                </c:pt>
                <c:pt idx="1655">
                  <c:v>44206</c:v>
                </c:pt>
                <c:pt idx="1656">
                  <c:v>44207</c:v>
                </c:pt>
                <c:pt idx="1657">
                  <c:v>44208</c:v>
                </c:pt>
                <c:pt idx="1658">
                  <c:v>44209</c:v>
                </c:pt>
                <c:pt idx="1659">
                  <c:v>44210</c:v>
                </c:pt>
                <c:pt idx="1660">
                  <c:v>44211</c:v>
                </c:pt>
                <c:pt idx="1661">
                  <c:v>44212</c:v>
                </c:pt>
                <c:pt idx="1662">
                  <c:v>44213</c:v>
                </c:pt>
                <c:pt idx="1663">
                  <c:v>44214</c:v>
                </c:pt>
                <c:pt idx="1664">
                  <c:v>44215</c:v>
                </c:pt>
                <c:pt idx="1665">
                  <c:v>44216</c:v>
                </c:pt>
                <c:pt idx="1666">
                  <c:v>44217</c:v>
                </c:pt>
                <c:pt idx="1667">
                  <c:v>44218</c:v>
                </c:pt>
                <c:pt idx="1668">
                  <c:v>44219</c:v>
                </c:pt>
                <c:pt idx="1669">
                  <c:v>44220</c:v>
                </c:pt>
                <c:pt idx="1670">
                  <c:v>44221</c:v>
                </c:pt>
                <c:pt idx="1671">
                  <c:v>44222</c:v>
                </c:pt>
                <c:pt idx="1672">
                  <c:v>44223</c:v>
                </c:pt>
                <c:pt idx="1673">
                  <c:v>44224</c:v>
                </c:pt>
                <c:pt idx="1674">
                  <c:v>44225</c:v>
                </c:pt>
                <c:pt idx="1675">
                  <c:v>44226</c:v>
                </c:pt>
                <c:pt idx="1676">
                  <c:v>44227</c:v>
                </c:pt>
                <c:pt idx="1677">
                  <c:v>44228</c:v>
                </c:pt>
                <c:pt idx="1678">
                  <c:v>44229</c:v>
                </c:pt>
                <c:pt idx="1679">
                  <c:v>44230</c:v>
                </c:pt>
                <c:pt idx="1680">
                  <c:v>44231</c:v>
                </c:pt>
                <c:pt idx="1681">
                  <c:v>44232</c:v>
                </c:pt>
                <c:pt idx="1682">
                  <c:v>44233</c:v>
                </c:pt>
                <c:pt idx="1683">
                  <c:v>44234</c:v>
                </c:pt>
                <c:pt idx="1684">
                  <c:v>44235</c:v>
                </c:pt>
                <c:pt idx="1685">
                  <c:v>44236</c:v>
                </c:pt>
                <c:pt idx="1686">
                  <c:v>44237</c:v>
                </c:pt>
                <c:pt idx="1687">
                  <c:v>44238</c:v>
                </c:pt>
                <c:pt idx="1688">
                  <c:v>44239</c:v>
                </c:pt>
                <c:pt idx="1689">
                  <c:v>44240</c:v>
                </c:pt>
                <c:pt idx="1690">
                  <c:v>44241</c:v>
                </c:pt>
                <c:pt idx="1691">
                  <c:v>44242</c:v>
                </c:pt>
                <c:pt idx="1692">
                  <c:v>44243</c:v>
                </c:pt>
                <c:pt idx="1693">
                  <c:v>44244</c:v>
                </c:pt>
                <c:pt idx="1694">
                  <c:v>44245</c:v>
                </c:pt>
                <c:pt idx="1695">
                  <c:v>44246</c:v>
                </c:pt>
                <c:pt idx="1696">
                  <c:v>44247</c:v>
                </c:pt>
                <c:pt idx="1697">
                  <c:v>44248</c:v>
                </c:pt>
                <c:pt idx="1698">
                  <c:v>44249</c:v>
                </c:pt>
                <c:pt idx="1699">
                  <c:v>44250</c:v>
                </c:pt>
                <c:pt idx="1700">
                  <c:v>44251</c:v>
                </c:pt>
                <c:pt idx="1701">
                  <c:v>44252</c:v>
                </c:pt>
                <c:pt idx="1702">
                  <c:v>44253</c:v>
                </c:pt>
                <c:pt idx="1703">
                  <c:v>44254</c:v>
                </c:pt>
                <c:pt idx="1704">
                  <c:v>44255</c:v>
                </c:pt>
                <c:pt idx="1705">
                  <c:v>44256</c:v>
                </c:pt>
                <c:pt idx="1706">
                  <c:v>44257</c:v>
                </c:pt>
                <c:pt idx="1707">
                  <c:v>44258</c:v>
                </c:pt>
                <c:pt idx="1708">
                  <c:v>44259</c:v>
                </c:pt>
                <c:pt idx="1709">
                  <c:v>44260</c:v>
                </c:pt>
                <c:pt idx="1710">
                  <c:v>44261</c:v>
                </c:pt>
                <c:pt idx="1711">
                  <c:v>44262</c:v>
                </c:pt>
                <c:pt idx="1712">
                  <c:v>44263</c:v>
                </c:pt>
                <c:pt idx="1713">
                  <c:v>44264</c:v>
                </c:pt>
                <c:pt idx="1714">
                  <c:v>44265</c:v>
                </c:pt>
                <c:pt idx="1715">
                  <c:v>44266</c:v>
                </c:pt>
                <c:pt idx="1716">
                  <c:v>44267</c:v>
                </c:pt>
                <c:pt idx="1717">
                  <c:v>44268</c:v>
                </c:pt>
                <c:pt idx="1718">
                  <c:v>44269</c:v>
                </c:pt>
                <c:pt idx="1719">
                  <c:v>44270</c:v>
                </c:pt>
                <c:pt idx="1720">
                  <c:v>44271</c:v>
                </c:pt>
                <c:pt idx="1721">
                  <c:v>44272</c:v>
                </c:pt>
                <c:pt idx="1722">
                  <c:v>44273</c:v>
                </c:pt>
                <c:pt idx="1723">
                  <c:v>44274</c:v>
                </c:pt>
                <c:pt idx="1724">
                  <c:v>44275</c:v>
                </c:pt>
                <c:pt idx="1725">
                  <c:v>44276</c:v>
                </c:pt>
                <c:pt idx="1726">
                  <c:v>44277</c:v>
                </c:pt>
                <c:pt idx="1727">
                  <c:v>44278</c:v>
                </c:pt>
                <c:pt idx="1728">
                  <c:v>44279</c:v>
                </c:pt>
                <c:pt idx="1729">
                  <c:v>44280</c:v>
                </c:pt>
                <c:pt idx="1730">
                  <c:v>44281</c:v>
                </c:pt>
                <c:pt idx="1731">
                  <c:v>44282</c:v>
                </c:pt>
                <c:pt idx="1732">
                  <c:v>44283</c:v>
                </c:pt>
                <c:pt idx="1733">
                  <c:v>44284</c:v>
                </c:pt>
                <c:pt idx="1734">
                  <c:v>44285</c:v>
                </c:pt>
                <c:pt idx="1735">
                  <c:v>44286</c:v>
                </c:pt>
                <c:pt idx="1736">
                  <c:v>44287</c:v>
                </c:pt>
                <c:pt idx="1737">
                  <c:v>44288</c:v>
                </c:pt>
                <c:pt idx="1738">
                  <c:v>44289</c:v>
                </c:pt>
                <c:pt idx="1739">
                  <c:v>44290</c:v>
                </c:pt>
                <c:pt idx="1740">
                  <c:v>44291</c:v>
                </c:pt>
                <c:pt idx="1741">
                  <c:v>44292</c:v>
                </c:pt>
                <c:pt idx="1742">
                  <c:v>44293</c:v>
                </c:pt>
                <c:pt idx="1743">
                  <c:v>44294</c:v>
                </c:pt>
                <c:pt idx="1744">
                  <c:v>44295</c:v>
                </c:pt>
                <c:pt idx="1745">
                  <c:v>44296</c:v>
                </c:pt>
                <c:pt idx="1746">
                  <c:v>44297</c:v>
                </c:pt>
                <c:pt idx="1747">
                  <c:v>44298</c:v>
                </c:pt>
                <c:pt idx="1748">
                  <c:v>44299</c:v>
                </c:pt>
                <c:pt idx="1749">
                  <c:v>44300</c:v>
                </c:pt>
                <c:pt idx="1750">
                  <c:v>44301</c:v>
                </c:pt>
                <c:pt idx="1751">
                  <c:v>44302</c:v>
                </c:pt>
                <c:pt idx="1752">
                  <c:v>44303</c:v>
                </c:pt>
                <c:pt idx="1753">
                  <c:v>44304</c:v>
                </c:pt>
                <c:pt idx="1754">
                  <c:v>44305</c:v>
                </c:pt>
                <c:pt idx="1755">
                  <c:v>44306</c:v>
                </c:pt>
                <c:pt idx="1756">
                  <c:v>44307</c:v>
                </c:pt>
                <c:pt idx="1757">
                  <c:v>44308</c:v>
                </c:pt>
                <c:pt idx="1758">
                  <c:v>44309</c:v>
                </c:pt>
                <c:pt idx="1759">
                  <c:v>44310</c:v>
                </c:pt>
                <c:pt idx="1760">
                  <c:v>44311</c:v>
                </c:pt>
                <c:pt idx="1761">
                  <c:v>44312</c:v>
                </c:pt>
                <c:pt idx="1762">
                  <c:v>44313</c:v>
                </c:pt>
                <c:pt idx="1763">
                  <c:v>44314</c:v>
                </c:pt>
                <c:pt idx="1764">
                  <c:v>44315</c:v>
                </c:pt>
                <c:pt idx="1765">
                  <c:v>44316</c:v>
                </c:pt>
                <c:pt idx="1766">
                  <c:v>44317</c:v>
                </c:pt>
                <c:pt idx="1767">
                  <c:v>44318</c:v>
                </c:pt>
                <c:pt idx="1768">
                  <c:v>44319</c:v>
                </c:pt>
                <c:pt idx="1769">
                  <c:v>44320</c:v>
                </c:pt>
                <c:pt idx="1770">
                  <c:v>44321</c:v>
                </c:pt>
                <c:pt idx="1771">
                  <c:v>44322</c:v>
                </c:pt>
                <c:pt idx="1772">
                  <c:v>44323</c:v>
                </c:pt>
                <c:pt idx="1773">
                  <c:v>44324</c:v>
                </c:pt>
                <c:pt idx="1774">
                  <c:v>44325</c:v>
                </c:pt>
                <c:pt idx="1775">
                  <c:v>44326</c:v>
                </c:pt>
                <c:pt idx="1776">
                  <c:v>44327</c:v>
                </c:pt>
                <c:pt idx="1777">
                  <c:v>44328</c:v>
                </c:pt>
                <c:pt idx="1778">
                  <c:v>44329</c:v>
                </c:pt>
                <c:pt idx="1779">
                  <c:v>44330</c:v>
                </c:pt>
                <c:pt idx="1780">
                  <c:v>44331</c:v>
                </c:pt>
                <c:pt idx="1781">
                  <c:v>44332</c:v>
                </c:pt>
                <c:pt idx="1782">
                  <c:v>44333</c:v>
                </c:pt>
                <c:pt idx="1783">
                  <c:v>44334</c:v>
                </c:pt>
                <c:pt idx="1784">
                  <c:v>44335</c:v>
                </c:pt>
                <c:pt idx="1785">
                  <c:v>44336</c:v>
                </c:pt>
                <c:pt idx="1786">
                  <c:v>44337</c:v>
                </c:pt>
                <c:pt idx="1787">
                  <c:v>44338</c:v>
                </c:pt>
                <c:pt idx="1788">
                  <c:v>44339</c:v>
                </c:pt>
                <c:pt idx="1789">
                  <c:v>44340</c:v>
                </c:pt>
                <c:pt idx="1790">
                  <c:v>44341</c:v>
                </c:pt>
                <c:pt idx="1791">
                  <c:v>44342</c:v>
                </c:pt>
                <c:pt idx="1792">
                  <c:v>44343</c:v>
                </c:pt>
                <c:pt idx="1793">
                  <c:v>44344</c:v>
                </c:pt>
                <c:pt idx="1794">
                  <c:v>44345</c:v>
                </c:pt>
                <c:pt idx="1795">
                  <c:v>44346</c:v>
                </c:pt>
                <c:pt idx="1796">
                  <c:v>44347</c:v>
                </c:pt>
                <c:pt idx="1797">
                  <c:v>44348</c:v>
                </c:pt>
                <c:pt idx="1798">
                  <c:v>44349</c:v>
                </c:pt>
                <c:pt idx="1799">
                  <c:v>44350</c:v>
                </c:pt>
                <c:pt idx="1800">
                  <c:v>44351</c:v>
                </c:pt>
                <c:pt idx="1801">
                  <c:v>44352</c:v>
                </c:pt>
                <c:pt idx="1802">
                  <c:v>44353</c:v>
                </c:pt>
                <c:pt idx="1803">
                  <c:v>44354</c:v>
                </c:pt>
                <c:pt idx="1804">
                  <c:v>44355</c:v>
                </c:pt>
                <c:pt idx="1805">
                  <c:v>44356</c:v>
                </c:pt>
                <c:pt idx="1806">
                  <c:v>44357</c:v>
                </c:pt>
                <c:pt idx="1807">
                  <c:v>44358</c:v>
                </c:pt>
                <c:pt idx="1808">
                  <c:v>44359</c:v>
                </c:pt>
                <c:pt idx="1809">
                  <c:v>44360</c:v>
                </c:pt>
                <c:pt idx="1810">
                  <c:v>44361</c:v>
                </c:pt>
                <c:pt idx="1811">
                  <c:v>44362</c:v>
                </c:pt>
                <c:pt idx="1812">
                  <c:v>44363</c:v>
                </c:pt>
                <c:pt idx="1813">
                  <c:v>44364</c:v>
                </c:pt>
                <c:pt idx="1814">
                  <c:v>44365</c:v>
                </c:pt>
                <c:pt idx="1815">
                  <c:v>44366</c:v>
                </c:pt>
                <c:pt idx="1816">
                  <c:v>44367</c:v>
                </c:pt>
                <c:pt idx="1817">
                  <c:v>44368</c:v>
                </c:pt>
                <c:pt idx="1818">
                  <c:v>44369</c:v>
                </c:pt>
                <c:pt idx="1819">
                  <c:v>44370</c:v>
                </c:pt>
                <c:pt idx="1820">
                  <c:v>44371</c:v>
                </c:pt>
                <c:pt idx="1821">
                  <c:v>44372</c:v>
                </c:pt>
                <c:pt idx="1822">
                  <c:v>44373</c:v>
                </c:pt>
                <c:pt idx="1823">
                  <c:v>44374</c:v>
                </c:pt>
                <c:pt idx="1824">
                  <c:v>44375</c:v>
                </c:pt>
                <c:pt idx="1825">
                  <c:v>44376</c:v>
                </c:pt>
                <c:pt idx="1826">
                  <c:v>44377</c:v>
                </c:pt>
                <c:pt idx="1827">
                  <c:v>44378</c:v>
                </c:pt>
                <c:pt idx="1828">
                  <c:v>44379</c:v>
                </c:pt>
                <c:pt idx="1829">
                  <c:v>44380</c:v>
                </c:pt>
                <c:pt idx="1830">
                  <c:v>44381</c:v>
                </c:pt>
                <c:pt idx="1831">
                  <c:v>44382</c:v>
                </c:pt>
                <c:pt idx="1832">
                  <c:v>44383</c:v>
                </c:pt>
                <c:pt idx="1833">
                  <c:v>44384</c:v>
                </c:pt>
                <c:pt idx="1834">
                  <c:v>44385</c:v>
                </c:pt>
                <c:pt idx="1835">
                  <c:v>44386</c:v>
                </c:pt>
                <c:pt idx="1836">
                  <c:v>44387</c:v>
                </c:pt>
                <c:pt idx="1837">
                  <c:v>44388</c:v>
                </c:pt>
                <c:pt idx="1838">
                  <c:v>44389</c:v>
                </c:pt>
                <c:pt idx="1839">
                  <c:v>44390</c:v>
                </c:pt>
                <c:pt idx="1840">
                  <c:v>44391</c:v>
                </c:pt>
                <c:pt idx="1841">
                  <c:v>44392</c:v>
                </c:pt>
                <c:pt idx="1842">
                  <c:v>44393</c:v>
                </c:pt>
                <c:pt idx="1843">
                  <c:v>44394</c:v>
                </c:pt>
                <c:pt idx="1844">
                  <c:v>44395</c:v>
                </c:pt>
                <c:pt idx="1845">
                  <c:v>44396</c:v>
                </c:pt>
                <c:pt idx="1846">
                  <c:v>44397</c:v>
                </c:pt>
                <c:pt idx="1847">
                  <c:v>44398</c:v>
                </c:pt>
                <c:pt idx="1848">
                  <c:v>44399</c:v>
                </c:pt>
                <c:pt idx="1849">
                  <c:v>44400</c:v>
                </c:pt>
                <c:pt idx="1850">
                  <c:v>44401</c:v>
                </c:pt>
                <c:pt idx="1851">
                  <c:v>44402</c:v>
                </c:pt>
                <c:pt idx="1852">
                  <c:v>44403</c:v>
                </c:pt>
                <c:pt idx="1853">
                  <c:v>44404</c:v>
                </c:pt>
                <c:pt idx="1854">
                  <c:v>44405</c:v>
                </c:pt>
                <c:pt idx="1855">
                  <c:v>44406</c:v>
                </c:pt>
                <c:pt idx="1856">
                  <c:v>44407</c:v>
                </c:pt>
                <c:pt idx="1857">
                  <c:v>44408</c:v>
                </c:pt>
                <c:pt idx="1858">
                  <c:v>44409</c:v>
                </c:pt>
                <c:pt idx="1859">
                  <c:v>44410</c:v>
                </c:pt>
                <c:pt idx="1860">
                  <c:v>44411</c:v>
                </c:pt>
                <c:pt idx="1861">
                  <c:v>44412</c:v>
                </c:pt>
                <c:pt idx="1862">
                  <c:v>44413</c:v>
                </c:pt>
                <c:pt idx="1863">
                  <c:v>44414</c:v>
                </c:pt>
                <c:pt idx="1864">
                  <c:v>44415</c:v>
                </c:pt>
                <c:pt idx="1865">
                  <c:v>44416</c:v>
                </c:pt>
                <c:pt idx="1866">
                  <c:v>44417</c:v>
                </c:pt>
                <c:pt idx="1867">
                  <c:v>44418</c:v>
                </c:pt>
                <c:pt idx="1868">
                  <c:v>44419</c:v>
                </c:pt>
                <c:pt idx="1869">
                  <c:v>44420</c:v>
                </c:pt>
                <c:pt idx="1870">
                  <c:v>44421</c:v>
                </c:pt>
                <c:pt idx="1871">
                  <c:v>44422</c:v>
                </c:pt>
                <c:pt idx="1872">
                  <c:v>44423</c:v>
                </c:pt>
                <c:pt idx="1873">
                  <c:v>44424</c:v>
                </c:pt>
                <c:pt idx="1874">
                  <c:v>44425</c:v>
                </c:pt>
                <c:pt idx="1875">
                  <c:v>44426</c:v>
                </c:pt>
                <c:pt idx="1876">
                  <c:v>44427</c:v>
                </c:pt>
                <c:pt idx="1877">
                  <c:v>44428</c:v>
                </c:pt>
                <c:pt idx="1878">
                  <c:v>44429</c:v>
                </c:pt>
                <c:pt idx="1879">
                  <c:v>44430</c:v>
                </c:pt>
                <c:pt idx="1880">
                  <c:v>44431</c:v>
                </c:pt>
                <c:pt idx="1881">
                  <c:v>44432</c:v>
                </c:pt>
                <c:pt idx="1882">
                  <c:v>44433</c:v>
                </c:pt>
                <c:pt idx="1883">
                  <c:v>44434</c:v>
                </c:pt>
                <c:pt idx="1884">
                  <c:v>44435</c:v>
                </c:pt>
                <c:pt idx="1885">
                  <c:v>44436</c:v>
                </c:pt>
                <c:pt idx="1886">
                  <c:v>44437</c:v>
                </c:pt>
                <c:pt idx="1887">
                  <c:v>44438</c:v>
                </c:pt>
                <c:pt idx="1888">
                  <c:v>44439</c:v>
                </c:pt>
                <c:pt idx="1889">
                  <c:v>44440</c:v>
                </c:pt>
                <c:pt idx="1890">
                  <c:v>44441</c:v>
                </c:pt>
                <c:pt idx="1891">
                  <c:v>44442</c:v>
                </c:pt>
                <c:pt idx="1892">
                  <c:v>44443</c:v>
                </c:pt>
                <c:pt idx="1893">
                  <c:v>44444</c:v>
                </c:pt>
                <c:pt idx="1894">
                  <c:v>44445</c:v>
                </c:pt>
                <c:pt idx="1895">
                  <c:v>44446</c:v>
                </c:pt>
                <c:pt idx="1896">
                  <c:v>44447</c:v>
                </c:pt>
                <c:pt idx="1897">
                  <c:v>44448</c:v>
                </c:pt>
                <c:pt idx="1898">
                  <c:v>44449</c:v>
                </c:pt>
                <c:pt idx="1899">
                  <c:v>44450</c:v>
                </c:pt>
                <c:pt idx="1900">
                  <c:v>44451</c:v>
                </c:pt>
                <c:pt idx="1901">
                  <c:v>44452</c:v>
                </c:pt>
                <c:pt idx="1902">
                  <c:v>44453</c:v>
                </c:pt>
                <c:pt idx="1903">
                  <c:v>44454</c:v>
                </c:pt>
                <c:pt idx="1904">
                  <c:v>44455</c:v>
                </c:pt>
                <c:pt idx="1905">
                  <c:v>44456</c:v>
                </c:pt>
                <c:pt idx="1906">
                  <c:v>44457</c:v>
                </c:pt>
                <c:pt idx="1907">
                  <c:v>44458</c:v>
                </c:pt>
                <c:pt idx="1908">
                  <c:v>44459</c:v>
                </c:pt>
                <c:pt idx="1909">
                  <c:v>44460</c:v>
                </c:pt>
                <c:pt idx="1910">
                  <c:v>44461</c:v>
                </c:pt>
                <c:pt idx="1911">
                  <c:v>44462</c:v>
                </c:pt>
                <c:pt idx="1912">
                  <c:v>44463</c:v>
                </c:pt>
                <c:pt idx="1913">
                  <c:v>44464</c:v>
                </c:pt>
                <c:pt idx="1914">
                  <c:v>44465</c:v>
                </c:pt>
                <c:pt idx="1915">
                  <c:v>44466</c:v>
                </c:pt>
                <c:pt idx="1916">
                  <c:v>44467</c:v>
                </c:pt>
                <c:pt idx="1917">
                  <c:v>44468</c:v>
                </c:pt>
                <c:pt idx="1918">
                  <c:v>44469</c:v>
                </c:pt>
                <c:pt idx="1919">
                  <c:v>44470</c:v>
                </c:pt>
                <c:pt idx="1920">
                  <c:v>44471</c:v>
                </c:pt>
                <c:pt idx="1921">
                  <c:v>44472</c:v>
                </c:pt>
                <c:pt idx="1922">
                  <c:v>44473</c:v>
                </c:pt>
                <c:pt idx="1923">
                  <c:v>44474</c:v>
                </c:pt>
                <c:pt idx="1924">
                  <c:v>44475</c:v>
                </c:pt>
                <c:pt idx="1925">
                  <c:v>44476</c:v>
                </c:pt>
                <c:pt idx="1926">
                  <c:v>44477</c:v>
                </c:pt>
                <c:pt idx="1927">
                  <c:v>44478</c:v>
                </c:pt>
                <c:pt idx="1928">
                  <c:v>44479</c:v>
                </c:pt>
                <c:pt idx="1929">
                  <c:v>44480</c:v>
                </c:pt>
                <c:pt idx="1930">
                  <c:v>44481</c:v>
                </c:pt>
                <c:pt idx="1931">
                  <c:v>44482</c:v>
                </c:pt>
                <c:pt idx="1932">
                  <c:v>44483</c:v>
                </c:pt>
                <c:pt idx="1933">
                  <c:v>44484</c:v>
                </c:pt>
                <c:pt idx="1934">
                  <c:v>44485</c:v>
                </c:pt>
                <c:pt idx="1935">
                  <c:v>44486</c:v>
                </c:pt>
                <c:pt idx="1936">
                  <c:v>44487</c:v>
                </c:pt>
                <c:pt idx="1937">
                  <c:v>44488</c:v>
                </c:pt>
                <c:pt idx="1938">
                  <c:v>44489</c:v>
                </c:pt>
                <c:pt idx="1939">
                  <c:v>44490</c:v>
                </c:pt>
                <c:pt idx="1940">
                  <c:v>44491</c:v>
                </c:pt>
                <c:pt idx="1941">
                  <c:v>44492</c:v>
                </c:pt>
                <c:pt idx="1942">
                  <c:v>44493</c:v>
                </c:pt>
                <c:pt idx="1943">
                  <c:v>44494</c:v>
                </c:pt>
                <c:pt idx="1944">
                  <c:v>44495</c:v>
                </c:pt>
                <c:pt idx="1945">
                  <c:v>44496</c:v>
                </c:pt>
                <c:pt idx="1946">
                  <c:v>44497</c:v>
                </c:pt>
                <c:pt idx="1947">
                  <c:v>44498</c:v>
                </c:pt>
                <c:pt idx="1948">
                  <c:v>44499</c:v>
                </c:pt>
                <c:pt idx="1949">
                  <c:v>44500</c:v>
                </c:pt>
                <c:pt idx="1950">
                  <c:v>44501</c:v>
                </c:pt>
                <c:pt idx="1951">
                  <c:v>44502</c:v>
                </c:pt>
                <c:pt idx="1952">
                  <c:v>44503</c:v>
                </c:pt>
                <c:pt idx="1953">
                  <c:v>44504</c:v>
                </c:pt>
                <c:pt idx="1954">
                  <c:v>44505</c:v>
                </c:pt>
                <c:pt idx="1955">
                  <c:v>44506</c:v>
                </c:pt>
                <c:pt idx="1956">
                  <c:v>44507</c:v>
                </c:pt>
                <c:pt idx="1957">
                  <c:v>44508</c:v>
                </c:pt>
                <c:pt idx="1958">
                  <c:v>44509</c:v>
                </c:pt>
                <c:pt idx="1959">
                  <c:v>44510</c:v>
                </c:pt>
                <c:pt idx="1960">
                  <c:v>44511</c:v>
                </c:pt>
                <c:pt idx="1961">
                  <c:v>44512</c:v>
                </c:pt>
                <c:pt idx="1962">
                  <c:v>44513</c:v>
                </c:pt>
                <c:pt idx="1963">
                  <c:v>44514</c:v>
                </c:pt>
                <c:pt idx="1964">
                  <c:v>44515</c:v>
                </c:pt>
                <c:pt idx="1965">
                  <c:v>44516</c:v>
                </c:pt>
                <c:pt idx="1966">
                  <c:v>44517</c:v>
                </c:pt>
                <c:pt idx="1967">
                  <c:v>44518</c:v>
                </c:pt>
                <c:pt idx="1968">
                  <c:v>44519</c:v>
                </c:pt>
                <c:pt idx="1969">
                  <c:v>44520</c:v>
                </c:pt>
                <c:pt idx="1970">
                  <c:v>44521</c:v>
                </c:pt>
                <c:pt idx="1971">
                  <c:v>44522</c:v>
                </c:pt>
                <c:pt idx="1972">
                  <c:v>44523</c:v>
                </c:pt>
                <c:pt idx="1973">
                  <c:v>44524</c:v>
                </c:pt>
                <c:pt idx="1974">
                  <c:v>44525</c:v>
                </c:pt>
                <c:pt idx="1975">
                  <c:v>44526</c:v>
                </c:pt>
                <c:pt idx="1976">
                  <c:v>44527</c:v>
                </c:pt>
                <c:pt idx="1977">
                  <c:v>44528</c:v>
                </c:pt>
                <c:pt idx="1978">
                  <c:v>44529</c:v>
                </c:pt>
                <c:pt idx="1979">
                  <c:v>44530</c:v>
                </c:pt>
                <c:pt idx="1980">
                  <c:v>44531</c:v>
                </c:pt>
                <c:pt idx="1981">
                  <c:v>44532</c:v>
                </c:pt>
                <c:pt idx="1982">
                  <c:v>44533</c:v>
                </c:pt>
                <c:pt idx="1983">
                  <c:v>44534</c:v>
                </c:pt>
                <c:pt idx="1984">
                  <c:v>44535</c:v>
                </c:pt>
                <c:pt idx="1985">
                  <c:v>44536</c:v>
                </c:pt>
                <c:pt idx="1986">
                  <c:v>44537</c:v>
                </c:pt>
                <c:pt idx="1987">
                  <c:v>44538</c:v>
                </c:pt>
                <c:pt idx="1988">
                  <c:v>44539</c:v>
                </c:pt>
                <c:pt idx="1989">
                  <c:v>44540</c:v>
                </c:pt>
                <c:pt idx="1990">
                  <c:v>44541</c:v>
                </c:pt>
                <c:pt idx="1991">
                  <c:v>44542</c:v>
                </c:pt>
                <c:pt idx="1992">
                  <c:v>44543</c:v>
                </c:pt>
                <c:pt idx="1993">
                  <c:v>44544</c:v>
                </c:pt>
                <c:pt idx="1994">
                  <c:v>44545</c:v>
                </c:pt>
                <c:pt idx="1995">
                  <c:v>44546</c:v>
                </c:pt>
                <c:pt idx="1996">
                  <c:v>44547</c:v>
                </c:pt>
                <c:pt idx="1997">
                  <c:v>44548</c:v>
                </c:pt>
                <c:pt idx="1998">
                  <c:v>44549</c:v>
                </c:pt>
                <c:pt idx="1999">
                  <c:v>44550</c:v>
                </c:pt>
                <c:pt idx="2000">
                  <c:v>44551</c:v>
                </c:pt>
                <c:pt idx="2001">
                  <c:v>44552</c:v>
                </c:pt>
                <c:pt idx="2002">
                  <c:v>44553</c:v>
                </c:pt>
                <c:pt idx="2003">
                  <c:v>44554</c:v>
                </c:pt>
                <c:pt idx="2004">
                  <c:v>44555</c:v>
                </c:pt>
                <c:pt idx="2005">
                  <c:v>44556</c:v>
                </c:pt>
                <c:pt idx="2006">
                  <c:v>44557</c:v>
                </c:pt>
                <c:pt idx="2007">
                  <c:v>44558</c:v>
                </c:pt>
                <c:pt idx="2008">
                  <c:v>44559</c:v>
                </c:pt>
                <c:pt idx="2009">
                  <c:v>44560</c:v>
                </c:pt>
                <c:pt idx="2010">
                  <c:v>44561</c:v>
                </c:pt>
                <c:pt idx="2011">
                  <c:v>44562</c:v>
                </c:pt>
                <c:pt idx="2012">
                  <c:v>44563</c:v>
                </c:pt>
                <c:pt idx="2013">
                  <c:v>44564</c:v>
                </c:pt>
                <c:pt idx="2014">
                  <c:v>44565</c:v>
                </c:pt>
                <c:pt idx="2015">
                  <c:v>44566</c:v>
                </c:pt>
                <c:pt idx="2016">
                  <c:v>44567</c:v>
                </c:pt>
                <c:pt idx="2017">
                  <c:v>44568</c:v>
                </c:pt>
                <c:pt idx="2018">
                  <c:v>44569</c:v>
                </c:pt>
                <c:pt idx="2019">
                  <c:v>44570</c:v>
                </c:pt>
                <c:pt idx="2020">
                  <c:v>44571</c:v>
                </c:pt>
                <c:pt idx="2021">
                  <c:v>44572</c:v>
                </c:pt>
                <c:pt idx="2022">
                  <c:v>44573</c:v>
                </c:pt>
                <c:pt idx="2023">
                  <c:v>44574</c:v>
                </c:pt>
                <c:pt idx="2024">
                  <c:v>44575</c:v>
                </c:pt>
                <c:pt idx="2025">
                  <c:v>44576</c:v>
                </c:pt>
                <c:pt idx="2026">
                  <c:v>44577</c:v>
                </c:pt>
                <c:pt idx="2027">
                  <c:v>44578</c:v>
                </c:pt>
                <c:pt idx="2028">
                  <c:v>44579</c:v>
                </c:pt>
                <c:pt idx="2029">
                  <c:v>44580</c:v>
                </c:pt>
                <c:pt idx="2030">
                  <c:v>44581</c:v>
                </c:pt>
                <c:pt idx="2031">
                  <c:v>44582</c:v>
                </c:pt>
                <c:pt idx="2032">
                  <c:v>44583</c:v>
                </c:pt>
                <c:pt idx="2033">
                  <c:v>44584</c:v>
                </c:pt>
                <c:pt idx="2034">
                  <c:v>44585</c:v>
                </c:pt>
                <c:pt idx="2035">
                  <c:v>44586</c:v>
                </c:pt>
                <c:pt idx="2036">
                  <c:v>44587</c:v>
                </c:pt>
                <c:pt idx="2037">
                  <c:v>44588</c:v>
                </c:pt>
                <c:pt idx="2038">
                  <c:v>44589</c:v>
                </c:pt>
                <c:pt idx="2039">
                  <c:v>44590</c:v>
                </c:pt>
                <c:pt idx="2040">
                  <c:v>44591</c:v>
                </c:pt>
                <c:pt idx="2041">
                  <c:v>44592</c:v>
                </c:pt>
                <c:pt idx="2042">
                  <c:v>44593</c:v>
                </c:pt>
                <c:pt idx="2043">
                  <c:v>44594</c:v>
                </c:pt>
                <c:pt idx="2044">
                  <c:v>44595</c:v>
                </c:pt>
                <c:pt idx="2045">
                  <c:v>44596</c:v>
                </c:pt>
                <c:pt idx="2046">
                  <c:v>44597</c:v>
                </c:pt>
                <c:pt idx="2047">
                  <c:v>44598</c:v>
                </c:pt>
                <c:pt idx="2048">
                  <c:v>44599</c:v>
                </c:pt>
                <c:pt idx="2049">
                  <c:v>44600</c:v>
                </c:pt>
                <c:pt idx="2050">
                  <c:v>44601</c:v>
                </c:pt>
                <c:pt idx="2051">
                  <c:v>44602</c:v>
                </c:pt>
                <c:pt idx="2052">
                  <c:v>44603</c:v>
                </c:pt>
                <c:pt idx="2053">
                  <c:v>44604</c:v>
                </c:pt>
                <c:pt idx="2054">
                  <c:v>44605</c:v>
                </c:pt>
                <c:pt idx="2055">
                  <c:v>44606</c:v>
                </c:pt>
                <c:pt idx="2056">
                  <c:v>44607</c:v>
                </c:pt>
                <c:pt idx="2057">
                  <c:v>44608</c:v>
                </c:pt>
                <c:pt idx="2058">
                  <c:v>44609</c:v>
                </c:pt>
                <c:pt idx="2059">
                  <c:v>44610</c:v>
                </c:pt>
                <c:pt idx="2060">
                  <c:v>44611</c:v>
                </c:pt>
                <c:pt idx="2061">
                  <c:v>44612</c:v>
                </c:pt>
                <c:pt idx="2062">
                  <c:v>44613</c:v>
                </c:pt>
                <c:pt idx="2063">
                  <c:v>44614</c:v>
                </c:pt>
                <c:pt idx="2064">
                  <c:v>44615</c:v>
                </c:pt>
                <c:pt idx="2065">
                  <c:v>44616</c:v>
                </c:pt>
                <c:pt idx="2066">
                  <c:v>44617</c:v>
                </c:pt>
                <c:pt idx="2067">
                  <c:v>44618</c:v>
                </c:pt>
                <c:pt idx="2068">
                  <c:v>44619</c:v>
                </c:pt>
                <c:pt idx="2069">
                  <c:v>44620</c:v>
                </c:pt>
                <c:pt idx="2070">
                  <c:v>44621</c:v>
                </c:pt>
                <c:pt idx="2071">
                  <c:v>44622</c:v>
                </c:pt>
                <c:pt idx="2072">
                  <c:v>44623</c:v>
                </c:pt>
                <c:pt idx="2073">
                  <c:v>44624</c:v>
                </c:pt>
                <c:pt idx="2074">
                  <c:v>44625</c:v>
                </c:pt>
                <c:pt idx="2075">
                  <c:v>44626</c:v>
                </c:pt>
                <c:pt idx="2076">
                  <c:v>44627</c:v>
                </c:pt>
                <c:pt idx="2077">
                  <c:v>44628</c:v>
                </c:pt>
                <c:pt idx="2078">
                  <c:v>44629</c:v>
                </c:pt>
                <c:pt idx="2079">
                  <c:v>44630</c:v>
                </c:pt>
                <c:pt idx="2080">
                  <c:v>44631</c:v>
                </c:pt>
                <c:pt idx="2081">
                  <c:v>44632</c:v>
                </c:pt>
                <c:pt idx="2082">
                  <c:v>44633</c:v>
                </c:pt>
                <c:pt idx="2083">
                  <c:v>44634</c:v>
                </c:pt>
                <c:pt idx="2084">
                  <c:v>44635</c:v>
                </c:pt>
                <c:pt idx="2085">
                  <c:v>44636</c:v>
                </c:pt>
                <c:pt idx="2086">
                  <c:v>44637</c:v>
                </c:pt>
                <c:pt idx="2087">
                  <c:v>44638</c:v>
                </c:pt>
                <c:pt idx="2088">
                  <c:v>44639</c:v>
                </c:pt>
                <c:pt idx="2089">
                  <c:v>44640</c:v>
                </c:pt>
                <c:pt idx="2090">
                  <c:v>44641</c:v>
                </c:pt>
                <c:pt idx="2091">
                  <c:v>44642</c:v>
                </c:pt>
                <c:pt idx="2092">
                  <c:v>44643</c:v>
                </c:pt>
                <c:pt idx="2093">
                  <c:v>44644</c:v>
                </c:pt>
                <c:pt idx="2094">
                  <c:v>44645</c:v>
                </c:pt>
                <c:pt idx="2095">
                  <c:v>44646</c:v>
                </c:pt>
                <c:pt idx="2096">
                  <c:v>44647</c:v>
                </c:pt>
                <c:pt idx="2097">
                  <c:v>44648</c:v>
                </c:pt>
                <c:pt idx="2098">
                  <c:v>44649</c:v>
                </c:pt>
                <c:pt idx="2099">
                  <c:v>44650</c:v>
                </c:pt>
                <c:pt idx="2100">
                  <c:v>44651</c:v>
                </c:pt>
                <c:pt idx="2101">
                  <c:v>44652</c:v>
                </c:pt>
                <c:pt idx="2102">
                  <c:v>44653</c:v>
                </c:pt>
                <c:pt idx="2103">
                  <c:v>44654</c:v>
                </c:pt>
                <c:pt idx="2104">
                  <c:v>44655</c:v>
                </c:pt>
                <c:pt idx="2105">
                  <c:v>44656</c:v>
                </c:pt>
                <c:pt idx="2106">
                  <c:v>44657</c:v>
                </c:pt>
                <c:pt idx="2107">
                  <c:v>44658</c:v>
                </c:pt>
                <c:pt idx="2108">
                  <c:v>44659</c:v>
                </c:pt>
                <c:pt idx="2109">
                  <c:v>44660</c:v>
                </c:pt>
                <c:pt idx="2110">
                  <c:v>44661</c:v>
                </c:pt>
                <c:pt idx="2111">
                  <c:v>44662</c:v>
                </c:pt>
                <c:pt idx="2112">
                  <c:v>44663</c:v>
                </c:pt>
                <c:pt idx="2113">
                  <c:v>44664</c:v>
                </c:pt>
                <c:pt idx="2114">
                  <c:v>44665</c:v>
                </c:pt>
                <c:pt idx="2115">
                  <c:v>44666</c:v>
                </c:pt>
                <c:pt idx="2116">
                  <c:v>44667</c:v>
                </c:pt>
                <c:pt idx="2117">
                  <c:v>44668</c:v>
                </c:pt>
                <c:pt idx="2118">
                  <c:v>44669</c:v>
                </c:pt>
                <c:pt idx="2119">
                  <c:v>44670</c:v>
                </c:pt>
                <c:pt idx="2120">
                  <c:v>44671</c:v>
                </c:pt>
                <c:pt idx="2121">
                  <c:v>44672</c:v>
                </c:pt>
                <c:pt idx="2122">
                  <c:v>44673</c:v>
                </c:pt>
                <c:pt idx="2123">
                  <c:v>44674</c:v>
                </c:pt>
                <c:pt idx="2124">
                  <c:v>44675</c:v>
                </c:pt>
                <c:pt idx="2125">
                  <c:v>44676</c:v>
                </c:pt>
                <c:pt idx="2126">
                  <c:v>44677</c:v>
                </c:pt>
                <c:pt idx="2127">
                  <c:v>44678</c:v>
                </c:pt>
                <c:pt idx="2128">
                  <c:v>44679</c:v>
                </c:pt>
                <c:pt idx="2129">
                  <c:v>44680</c:v>
                </c:pt>
                <c:pt idx="2130">
                  <c:v>44681</c:v>
                </c:pt>
                <c:pt idx="2131">
                  <c:v>44682</c:v>
                </c:pt>
                <c:pt idx="2132">
                  <c:v>44683</c:v>
                </c:pt>
                <c:pt idx="2133">
                  <c:v>44684</c:v>
                </c:pt>
                <c:pt idx="2134">
                  <c:v>44685</c:v>
                </c:pt>
                <c:pt idx="2135">
                  <c:v>44686</c:v>
                </c:pt>
                <c:pt idx="2136">
                  <c:v>44687</c:v>
                </c:pt>
                <c:pt idx="2137">
                  <c:v>44688</c:v>
                </c:pt>
                <c:pt idx="2138">
                  <c:v>44689</c:v>
                </c:pt>
                <c:pt idx="2139">
                  <c:v>44690</c:v>
                </c:pt>
                <c:pt idx="2140">
                  <c:v>44691</c:v>
                </c:pt>
                <c:pt idx="2141">
                  <c:v>44692</c:v>
                </c:pt>
                <c:pt idx="2142">
                  <c:v>44693</c:v>
                </c:pt>
                <c:pt idx="2143">
                  <c:v>44694</c:v>
                </c:pt>
                <c:pt idx="2144">
                  <c:v>44695</c:v>
                </c:pt>
                <c:pt idx="2145">
                  <c:v>44696</c:v>
                </c:pt>
                <c:pt idx="2146">
                  <c:v>44697</c:v>
                </c:pt>
                <c:pt idx="2147">
                  <c:v>44698</c:v>
                </c:pt>
                <c:pt idx="2148">
                  <c:v>44699</c:v>
                </c:pt>
                <c:pt idx="2149">
                  <c:v>44700</c:v>
                </c:pt>
                <c:pt idx="2150">
                  <c:v>44701</c:v>
                </c:pt>
                <c:pt idx="2151">
                  <c:v>44702</c:v>
                </c:pt>
                <c:pt idx="2152">
                  <c:v>44703</c:v>
                </c:pt>
                <c:pt idx="2153">
                  <c:v>44704</c:v>
                </c:pt>
                <c:pt idx="2154">
                  <c:v>44705</c:v>
                </c:pt>
                <c:pt idx="2155">
                  <c:v>44706</c:v>
                </c:pt>
                <c:pt idx="2156">
                  <c:v>44707</c:v>
                </c:pt>
                <c:pt idx="2157">
                  <c:v>44708</c:v>
                </c:pt>
                <c:pt idx="2158">
                  <c:v>44709</c:v>
                </c:pt>
                <c:pt idx="2159">
                  <c:v>44710</c:v>
                </c:pt>
                <c:pt idx="2160">
                  <c:v>44711</c:v>
                </c:pt>
                <c:pt idx="2161">
                  <c:v>44712</c:v>
                </c:pt>
                <c:pt idx="2162">
                  <c:v>44713</c:v>
                </c:pt>
                <c:pt idx="2163">
                  <c:v>44714</c:v>
                </c:pt>
                <c:pt idx="2164">
                  <c:v>44715</c:v>
                </c:pt>
                <c:pt idx="2165">
                  <c:v>44716</c:v>
                </c:pt>
                <c:pt idx="2166">
                  <c:v>44717</c:v>
                </c:pt>
                <c:pt idx="2167">
                  <c:v>44718</c:v>
                </c:pt>
                <c:pt idx="2168">
                  <c:v>44719</c:v>
                </c:pt>
                <c:pt idx="2169">
                  <c:v>44720</c:v>
                </c:pt>
                <c:pt idx="2170">
                  <c:v>44721</c:v>
                </c:pt>
                <c:pt idx="2171">
                  <c:v>44722</c:v>
                </c:pt>
                <c:pt idx="2172">
                  <c:v>44723</c:v>
                </c:pt>
                <c:pt idx="2173">
                  <c:v>44724</c:v>
                </c:pt>
                <c:pt idx="2174">
                  <c:v>44725</c:v>
                </c:pt>
                <c:pt idx="2175">
                  <c:v>44726</c:v>
                </c:pt>
                <c:pt idx="2176">
                  <c:v>44727</c:v>
                </c:pt>
                <c:pt idx="2177">
                  <c:v>44728</c:v>
                </c:pt>
                <c:pt idx="2178">
                  <c:v>44729</c:v>
                </c:pt>
                <c:pt idx="2179">
                  <c:v>44730</c:v>
                </c:pt>
                <c:pt idx="2180">
                  <c:v>44731</c:v>
                </c:pt>
                <c:pt idx="2181">
                  <c:v>44732</c:v>
                </c:pt>
                <c:pt idx="2182">
                  <c:v>44733</c:v>
                </c:pt>
                <c:pt idx="2183">
                  <c:v>44734</c:v>
                </c:pt>
                <c:pt idx="2184">
                  <c:v>44735</c:v>
                </c:pt>
                <c:pt idx="2185">
                  <c:v>44736</c:v>
                </c:pt>
                <c:pt idx="2186">
                  <c:v>44737</c:v>
                </c:pt>
                <c:pt idx="2187">
                  <c:v>44738</c:v>
                </c:pt>
                <c:pt idx="2188">
                  <c:v>44739</c:v>
                </c:pt>
                <c:pt idx="2189">
                  <c:v>44740</c:v>
                </c:pt>
                <c:pt idx="2190">
                  <c:v>44741</c:v>
                </c:pt>
                <c:pt idx="2191">
                  <c:v>44742</c:v>
                </c:pt>
                <c:pt idx="2192">
                  <c:v>44743</c:v>
                </c:pt>
                <c:pt idx="2193">
                  <c:v>44744</c:v>
                </c:pt>
                <c:pt idx="2194">
                  <c:v>44745</c:v>
                </c:pt>
                <c:pt idx="2195">
                  <c:v>44746</c:v>
                </c:pt>
                <c:pt idx="2196">
                  <c:v>44747</c:v>
                </c:pt>
                <c:pt idx="2197">
                  <c:v>44748</c:v>
                </c:pt>
                <c:pt idx="2198">
                  <c:v>44749</c:v>
                </c:pt>
                <c:pt idx="2199">
                  <c:v>44750</c:v>
                </c:pt>
                <c:pt idx="2200">
                  <c:v>44751</c:v>
                </c:pt>
                <c:pt idx="2201">
                  <c:v>44752</c:v>
                </c:pt>
                <c:pt idx="2202">
                  <c:v>44753</c:v>
                </c:pt>
                <c:pt idx="2203">
                  <c:v>44754</c:v>
                </c:pt>
                <c:pt idx="2204">
                  <c:v>44755</c:v>
                </c:pt>
                <c:pt idx="2205">
                  <c:v>44756</c:v>
                </c:pt>
                <c:pt idx="2206">
                  <c:v>44757</c:v>
                </c:pt>
                <c:pt idx="2207">
                  <c:v>44758</c:v>
                </c:pt>
                <c:pt idx="2208">
                  <c:v>44759</c:v>
                </c:pt>
                <c:pt idx="2209">
                  <c:v>44760</c:v>
                </c:pt>
                <c:pt idx="2210">
                  <c:v>44761</c:v>
                </c:pt>
                <c:pt idx="2211">
                  <c:v>44762</c:v>
                </c:pt>
                <c:pt idx="2212">
                  <c:v>44763</c:v>
                </c:pt>
                <c:pt idx="2213">
                  <c:v>44764</c:v>
                </c:pt>
                <c:pt idx="2214">
                  <c:v>44765</c:v>
                </c:pt>
                <c:pt idx="2215">
                  <c:v>44766</c:v>
                </c:pt>
                <c:pt idx="2216">
                  <c:v>44767</c:v>
                </c:pt>
                <c:pt idx="2217">
                  <c:v>44768</c:v>
                </c:pt>
              </c:numCache>
            </c:numRef>
          </c:cat>
          <c:val>
            <c:numRef>
              <c:f>Worksheet!$K$548:$K$2766</c:f>
              <c:numCache>
                <c:formatCode>General</c:formatCode>
                <c:ptCount val="2219"/>
                <c:pt idx="0">
                  <c:v>1176</c:v>
                </c:pt>
                <c:pt idx="1">
                  <c:v>1176</c:v>
                </c:pt>
                <c:pt idx="2">
                  <c:v>1176</c:v>
                </c:pt>
                <c:pt idx="3">
                  <c:v>1104</c:v>
                </c:pt>
                <c:pt idx="4">
                  <c:v>1104</c:v>
                </c:pt>
                <c:pt idx="5">
                  <c:v>1104</c:v>
                </c:pt>
                <c:pt idx="6">
                  <c:v>1104</c:v>
                </c:pt>
                <c:pt idx="7">
                  <c:v>1104</c:v>
                </c:pt>
                <c:pt idx="8">
                  <c:v>1104</c:v>
                </c:pt>
                <c:pt idx="9">
                  <c:v>1104</c:v>
                </c:pt>
                <c:pt idx="10">
                  <c:v>1771</c:v>
                </c:pt>
                <c:pt idx="11">
                  <c:v>1771</c:v>
                </c:pt>
                <c:pt idx="12">
                  <c:v>1771</c:v>
                </c:pt>
                <c:pt idx="13">
                  <c:v>1771</c:v>
                </c:pt>
                <c:pt idx="14">
                  <c:v>1771</c:v>
                </c:pt>
                <c:pt idx="15">
                  <c:v>1771</c:v>
                </c:pt>
                <c:pt idx="16">
                  <c:v>1771</c:v>
                </c:pt>
                <c:pt idx="17">
                  <c:v>1457</c:v>
                </c:pt>
                <c:pt idx="18">
                  <c:v>1457</c:v>
                </c:pt>
                <c:pt idx="19">
                  <c:v>1457</c:v>
                </c:pt>
                <c:pt idx="20">
                  <c:v>1457</c:v>
                </c:pt>
                <c:pt idx="21">
                  <c:v>1457</c:v>
                </c:pt>
                <c:pt idx="22">
                  <c:v>1457</c:v>
                </c:pt>
                <c:pt idx="23">
                  <c:v>1457</c:v>
                </c:pt>
                <c:pt idx="24">
                  <c:v>1527</c:v>
                </c:pt>
                <c:pt idx="25">
                  <c:v>1527</c:v>
                </c:pt>
                <c:pt idx="26">
                  <c:v>1527</c:v>
                </c:pt>
                <c:pt idx="27">
                  <c:v>1527</c:v>
                </c:pt>
                <c:pt idx="28">
                  <c:v>1527</c:v>
                </c:pt>
                <c:pt idx="29">
                  <c:v>1527</c:v>
                </c:pt>
                <c:pt idx="30">
                  <c:v>1527</c:v>
                </c:pt>
                <c:pt idx="31">
                  <c:v>1398</c:v>
                </c:pt>
                <c:pt idx="32">
                  <c:v>1398</c:v>
                </c:pt>
                <c:pt idx="33">
                  <c:v>1398</c:v>
                </c:pt>
                <c:pt idx="34">
                  <c:v>1398</c:v>
                </c:pt>
                <c:pt idx="35">
                  <c:v>1398</c:v>
                </c:pt>
                <c:pt idx="36">
                  <c:v>1398</c:v>
                </c:pt>
                <c:pt idx="37">
                  <c:v>1398</c:v>
                </c:pt>
                <c:pt idx="38">
                  <c:v>1465</c:v>
                </c:pt>
                <c:pt idx="39">
                  <c:v>1465</c:v>
                </c:pt>
                <c:pt idx="40">
                  <c:v>1465</c:v>
                </c:pt>
                <c:pt idx="41">
                  <c:v>1465</c:v>
                </c:pt>
                <c:pt idx="42">
                  <c:v>1465</c:v>
                </c:pt>
                <c:pt idx="43">
                  <c:v>1465</c:v>
                </c:pt>
                <c:pt idx="44">
                  <c:v>1465</c:v>
                </c:pt>
                <c:pt idx="45">
                  <c:v>1642</c:v>
                </c:pt>
                <c:pt idx="46">
                  <c:v>1642</c:v>
                </c:pt>
                <c:pt idx="47">
                  <c:v>1642</c:v>
                </c:pt>
                <c:pt idx="48">
                  <c:v>1642</c:v>
                </c:pt>
                <c:pt idx="49">
                  <c:v>1642</c:v>
                </c:pt>
                <c:pt idx="50">
                  <c:v>1642</c:v>
                </c:pt>
                <c:pt idx="51">
                  <c:v>1642</c:v>
                </c:pt>
                <c:pt idx="52">
                  <c:v>1315</c:v>
                </c:pt>
                <c:pt idx="53">
                  <c:v>1315</c:v>
                </c:pt>
                <c:pt idx="54">
                  <c:v>1315</c:v>
                </c:pt>
                <c:pt idx="55">
                  <c:v>1315</c:v>
                </c:pt>
                <c:pt idx="56">
                  <c:v>1315</c:v>
                </c:pt>
                <c:pt idx="57">
                  <c:v>1315</c:v>
                </c:pt>
                <c:pt idx="58">
                  <c:v>1315</c:v>
                </c:pt>
                <c:pt idx="59">
                  <c:v>1148</c:v>
                </c:pt>
                <c:pt idx="60">
                  <c:v>1148</c:v>
                </c:pt>
                <c:pt idx="61">
                  <c:v>1148</c:v>
                </c:pt>
                <c:pt idx="62">
                  <c:v>1148</c:v>
                </c:pt>
                <c:pt idx="63">
                  <c:v>1148</c:v>
                </c:pt>
                <c:pt idx="64">
                  <c:v>1148</c:v>
                </c:pt>
                <c:pt idx="65">
                  <c:v>1148</c:v>
                </c:pt>
                <c:pt idx="66">
                  <c:v>1459</c:v>
                </c:pt>
                <c:pt idx="67">
                  <c:v>1459</c:v>
                </c:pt>
                <c:pt idx="68">
                  <c:v>1459</c:v>
                </c:pt>
                <c:pt idx="69">
                  <c:v>1459</c:v>
                </c:pt>
                <c:pt idx="70">
                  <c:v>1459</c:v>
                </c:pt>
                <c:pt idx="71">
                  <c:v>1459</c:v>
                </c:pt>
                <c:pt idx="72">
                  <c:v>1459</c:v>
                </c:pt>
                <c:pt idx="73">
                  <c:v>678</c:v>
                </c:pt>
                <c:pt idx="74">
                  <c:v>678</c:v>
                </c:pt>
                <c:pt idx="75">
                  <c:v>678</c:v>
                </c:pt>
                <c:pt idx="76">
                  <c:v>678</c:v>
                </c:pt>
                <c:pt idx="77">
                  <c:v>678</c:v>
                </c:pt>
                <c:pt idx="78">
                  <c:v>678</c:v>
                </c:pt>
                <c:pt idx="79">
                  <c:v>678</c:v>
                </c:pt>
                <c:pt idx="80">
                  <c:v>754</c:v>
                </c:pt>
                <c:pt idx="81">
                  <c:v>754</c:v>
                </c:pt>
                <c:pt idx="82">
                  <c:v>754</c:v>
                </c:pt>
                <c:pt idx="83">
                  <c:v>754</c:v>
                </c:pt>
                <c:pt idx="84">
                  <c:v>754</c:v>
                </c:pt>
                <c:pt idx="85">
                  <c:v>754</c:v>
                </c:pt>
                <c:pt idx="86">
                  <c:v>754</c:v>
                </c:pt>
                <c:pt idx="87">
                  <c:v>1055</c:v>
                </c:pt>
                <c:pt idx="88">
                  <c:v>1055</c:v>
                </c:pt>
                <c:pt idx="89">
                  <c:v>1055</c:v>
                </c:pt>
                <c:pt idx="90">
                  <c:v>1055</c:v>
                </c:pt>
                <c:pt idx="91">
                  <c:v>1055</c:v>
                </c:pt>
                <c:pt idx="92">
                  <c:v>1055</c:v>
                </c:pt>
                <c:pt idx="93">
                  <c:v>1055</c:v>
                </c:pt>
                <c:pt idx="94">
                  <c:v>787</c:v>
                </c:pt>
                <c:pt idx="95">
                  <c:v>787</c:v>
                </c:pt>
                <c:pt idx="96">
                  <c:v>787</c:v>
                </c:pt>
                <c:pt idx="97">
                  <c:v>787</c:v>
                </c:pt>
                <c:pt idx="98">
                  <c:v>787</c:v>
                </c:pt>
                <c:pt idx="99">
                  <c:v>787</c:v>
                </c:pt>
                <c:pt idx="100">
                  <c:v>787</c:v>
                </c:pt>
                <c:pt idx="101">
                  <c:v>159</c:v>
                </c:pt>
                <c:pt idx="102">
                  <c:v>159</c:v>
                </c:pt>
                <c:pt idx="103">
                  <c:v>159</c:v>
                </c:pt>
                <c:pt idx="104">
                  <c:v>159</c:v>
                </c:pt>
                <c:pt idx="105">
                  <c:v>159</c:v>
                </c:pt>
                <c:pt idx="106">
                  <c:v>159</c:v>
                </c:pt>
                <c:pt idx="107">
                  <c:v>159</c:v>
                </c:pt>
                <c:pt idx="108">
                  <c:v>144</c:v>
                </c:pt>
                <c:pt idx="109">
                  <c:v>144</c:v>
                </c:pt>
                <c:pt idx="110">
                  <c:v>144</c:v>
                </c:pt>
                <c:pt idx="111">
                  <c:v>144</c:v>
                </c:pt>
                <c:pt idx="112">
                  <c:v>144</c:v>
                </c:pt>
                <c:pt idx="113">
                  <c:v>144</c:v>
                </c:pt>
                <c:pt idx="114">
                  <c:v>144</c:v>
                </c:pt>
                <c:pt idx="115">
                  <c:v>567</c:v>
                </c:pt>
                <c:pt idx="116">
                  <c:v>567</c:v>
                </c:pt>
                <c:pt idx="117">
                  <c:v>567</c:v>
                </c:pt>
                <c:pt idx="118">
                  <c:v>567</c:v>
                </c:pt>
                <c:pt idx="119">
                  <c:v>567</c:v>
                </c:pt>
                <c:pt idx="120">
                  <c:v>567</c:v>
                </c:pt>
                <c:pt idx="121">
                  <c:v>567</c:v>
                </c:pt>
                <c:pt idx="122">
                  <c:v>-70</c:v>
                </c:pt>
                <c:pt idx="123">
                  <c:v>-70</c:v>
                </c:pt>
                <c:pt idx="124">
                  <c:v>-70</c:v>
                </c:pt>
                <c:pt idx="125">
                  <c:v>-70</c:v>
                </c:pt>
                <c:pt idx="126">
                  <c:v>-70</c:v>
                </c:pt>
                <c:pt idx="127">
                  <c:v>-70</c:v>
                </c:pt>
                <c:pt idx="128">
                  <c:v>-70</c:v>
                </c:pt>
                <c:pt idx="129">
                  <c:v>-132</c:v>
                </c:pt>
                <c:pt idx="130">
                  <c:v>-132</c:v>
                </c:pt>
                <c:pt idx="131">
                  <c:v>-132</c:v>
                </c:pt>
                <c:pt idx="132">
                  <c:v>-132</c:v>
                </c:pt>
                <c:pt idx="133">
                  <c:v>-132</c:v>
                </c:pt>
                <c:pt idx="134">
                  <c:v>-132</c:v>
                </c:pt>
                <c:pt idx="135">
                  <c:v>-132</c:v>
                </c:pt>
                <c:pt idx="136">
                  <c:v>-4451</c:v>
                </c:pt>
                <c:pt idx="137">
                  <c:v>-4451</c:v>
                </c:pt>
                <c:pt idx="138">
                  <c:v>-4451</c:v>
                </c:pt>
                <c:pt idx="139">
                  <c:v>-4451</c:v>
                </c:pt>
                <c:pt idx="140">
                  <c:v>-4451</c:v>
                </c:pt>
                <c:pt idx="141">
                  <c:v>-4451</c:v>
                </c:pt>
                <c:pt idx="142">
                  <c:v>-4451</c:v>
                </c:pt>
                <c:pt idx="143">
                  <c:v>-2402</c:v>
                </c:pt>
                <c:pt idx="144">
                  <c:v>-2402</c:v>
                </c:pt>
                <c:pt idx="145">
                  <c:v>-2402</c:v>
                </c:pt>
                <c:pt idx="146">
                  <c:v>-2402</c:v>
                </c:pt>
                <c:pt idx="147">
                  <c:v>-2402</c:v>
                </c:pt>
                <c:pt idx="148">
                  <c:v>-2402</c:v>
                </c:pt>
                <c:pt idx="149">
                  <c:v>-2402</c:v>
                </c:pt>
                <c:pt idx="150">
                  <c:v>-3511</c:v>
                </c:pt>
                <c:pt idx="151">
                  <c:v>-3511</c:v>
                </c:pt>
                <c:pt idx="152">
                  <c:v>-3511</c:v>
                </c:pt>
                <c:pt idx="153">
                  <c:v>-3511</c:v>
                </c:pt>
                <c:pt idx="154">
                  <c:v>-3511</c:v>
                </c:pt>
                <c:pt idx="155">
                  <c:v>-3511</c:v>
                </c:pt>
                <c:pt idx="156">
                  <c:v>-3511</c:v>
                </c:pt>
                <c:pt idx="157">
                  <c:v>-4289</c:v>
                </c:pt>
                <c:pt idx="158">
                  <c:v>-4289</c:v>
                </c:pt>
                <c:pt idx="159">
                  <c:v>-4289</c:v>
                </c:pt>
                <c:pt idx="160">
                  <c:v>-4289</c:v>
                </c:pt>
                <c:pt idx="161">
                  <c:v>-4289</c:v>
                </c:pt>
                <c:pt idx="162">
                  <c:v>-4289</c:v>
                </c:pt>
                <c:pt idx="163">
                  <c:v>-4289</c:v>
                </c:pt>
                <c:pt idx="164">
                  <c:v>-3703</c:v>
                </c:pt>
                <c:pt idx="165">
                  <c:v>-3703</c:v>
                </c:pt>
                <c:pt idx="166">
                  <c:v>-3703</c:v>
                </c:pt>
                <c:pt idx="167">
                  <c:v>-3703</c:v>
                </c:pt>
                <c:pt idx="168">
                  <c:v>-3703</c:v>
                </c:pt>
                <c:pt idx="169">
                  <c:v>-3703</c:v>
                </c:pt>
                <c:pt idx="170">
                  <c:v>-3703</c:v>
                </c:pt>
                <c:pt idx="171">
                  <c:v>-4478</c:v>
                </c:pt>
                <c:pt idx="172">
                  <c:v>-4478</c:v>
                </c:pt>
                <c:pt idx="173">
                  <c:v>-4478</c:v>
                </c:pt>
                <c:pt idx="174">
                  <c:v>-4478</c:v>
                </c:pt>
                <c:pt idx="175">
                  <c:v>-4478</c:v>
                </c:pt>
                <c:pt idx="176">
                  <c:v>-4478</c:v>
                </c:pt>
                <c:pt idx="177">
                  <c:v>-4478</c:v>
                </c:pt>
                <c:pt idx="178">
                  <c:v>-2960</c:v>
                </c:pt>
                <c:pt idx="179">
                  <c:v>-2960</c:v>
                </c:pt>
                <c:pt idx="180">
                  <c:v>-2960</c:v>
                </c:pt>
                <c:pt idx="181">
                  <c:v>-2960</c:v>
                </c:pt>
                <c:pt idx="182">
                  <c:v>-2960</c:v>
                </c:pt>
                <c:pt idx="183">
                  <c:v>-2960</c:v>
                </c:pt>
                <c:pt idx="184">
                  <c:v>-2960</c:v>
                </c:pt>
                <c:pt idx="185">
                  <c:v>-2217</c:v>
                </c:pt>
                <c:pt idx="186">
                  <c:v>-2217</c:v>
                </c:pt>
                <c:pt idx="187">
                  <c:v>-2217</c:v>
                </c:pt>
                <c:pt idx="188">
                  <c:v>-2217</c:v>
                </c:pt>
                <c:pt idx="189">
                  <c:v>-2217</c:v>
                </c:pt>
                <c:pt idx="190">
                  <c:v>-2217</c:v>
                </c:pt>
                <c:pt idx="191">
                  <c:v>-2217</c:v>
                </c:pt>
                <c:pt idx="192">
                  <c:v>1587</c:v>
                </c:pt>
                <c:pt idx="193">
                  <c:v>1587</c:v>
                </c:pt>
                <c:pt idx="194">
                  <c:v>1587</c:v>
                </c:pt>
                <c:pt idx="195">
                  <c:v>1587</c:v>
                </c:pt>
                <c:pt idx="196">
                  <c:v>1587</c:v>
                </c:pt>
                <c:pt idx="197">
                  <c:v>1587</c:v>
                </c:pt>
                <c:pt idx="198">
                  <c:v>1587</c:v>
                </c:pt>
                <c:pt idx="199">
                  <c:v>1114</c:v>
                </c:pt>
                <c:pt idx="200">
                  <c:v>1114</c:v>
                </c:pt>
                <c:pt idx="201">
                  <c:v>1114</c:v>
                </c:pt>
                <c:pt idx="202">
                  <c:v>1114</c:v>
                </c:pt>
                <c:pt idx="203">
                  <c:v>1114</c:v>
                </c:pt>
                <c:pt idx="204">
                  <c:v>1114</c:v>
                </c:pt>
                <c:pt idx="205">
                  <c:v>1114</c:v>
                </c:pt>
                <c:pt idx="206">
                  <c:v>624</c:v>
                </c:pt>
                <c:pt idx="207">
                  <c:v>624</c:v>
                </c:pt>
                <c:pt idx="208">
                  <c:v>624</c:v>
                </c:pt>
                <c:pt idx="209">
                  <c:v>624</c:v>
                </c:pt>
                <c:pt idx="210">
                  <c:v>624</c:v>
                </c:pt>
                <c:pt idx="211">
                  <c:v>624</c:v>
                </c:pt>
                <c:pt idx="212">
                  <c:v>624</c:v>
                </c:pt>
                <c:pt idx="213">
                  <c:v>912</c:v>
                </c:pt>
                <c:pt idx="214">
                  <c:v>912</c:v>
                </c:pt>
                <c:pt idx="215">
                  <c:v>912</c:v>
                </c:pt>
                <c:pt idx="216">
                  <c:v>912</c:v>
                </c:pt>
                <c:pt idx="217">
                  <c:v>912</c:v>
                </c:pt>
                <c:pt idx="218">
                  <c:v>912</c:v>
                </c:pt>
                <c:pt idx="219">
                  <c:v>912</c:v>
                </c:pt>
                <c:pt idx="220">
                  <c:v>962</c:v>
                </c:pt>
                <c:pt idx="221">
                  <c:v>962</c:v>
                </c:pt>
                <c:pt idx="222">
                  <c:v>962</c:v>
                </c:pt>
                <c:pt idx="223">
                  <c:v>962</c:v>
                </c:pt>
                <c:pt idx="224">
                  <c:v>962</c:v>
                </c:pt>
                <c:pt idx="225">
                  <c:v>962</c:v>
                </c:pt>
                <c:pt idx="226">
                  <c:v>962</c:v>
                </c:pt>
                <c:pt idx="227">
                  <c:v>588</c:v>
                </c:pt>
                <c:pt idx="228">
                  <c:v>588</c:v>
                </c:pt>
                <c:pt idx="229">
                  <c:v>588</c:v>
                </c:pt>
                <c:pt idx="230">
                  <c:v>588</c:v>
                </c:pt>
                <c:pt idx="231">
                  <c:v>588</c:v>
                </c:pt>
                <c:pt idx="232">
                  <c:v>588</c:v>
                </c:pt>
                <c:pt idx="233">
                  <c:v>588</c:v>
                </c:pt>
                <c:pt idx="234">
                  <c:v>239</c:v>
                </c:pt>
                <c:pt idx="235">
                  <c:v>239</c:v>
                </c:pt>
                <c:pt idx="236">
                  <c:v>239</c:v>
                </c:pt>
                <c:pt idx="237">
                  <c:v>239</c:v>
                </c:pt>
                <c:pt idx="238">
                  <c:v>239</c:v>
                </c:pt>
                <c:pt idx="239">
                  <c:v>239</c:v>
                </c:pt>
                <c:pt idx="240">
                  <c:v>239</c:v>
                </c:pt>
                <c:pt idx="241">
                  <c:v>328</c:v>
                </c:pt>
                <c:pt idx="242">
                  <c:v>328</c:v>
                </c:pt>
                <c:pt idx="243">
                  <c:v>328</c:v>
                </c:pt>
                <c:pt idx="244">
                  <c:v>328</c:v>
                </c:pt>
                <c:pt idx="245">
                  <c:v>328</c:v>
                </c:pt>
                <c:pt idx="246">
                  <c:v>328</c:v>
                </c:pt>
                <c:pt idx="247">
                  <c:v>328</c:v>
                </c:pt>
                <c:pt idx="248">
                  <c:v>44</c:v>
                </c:pt>
                <c:pt idx="249">
                  <c:v>44</c:v>
                </c:pt>
                <c:pt idx="250">
                  <c:v>44</c:v>
                </c:pt>
                <c:pt idx="251">
                  <c:v>44</c:v>
                </c:pt>
                <c:pt idx="252">
                  <c:v>44</c:v>
                </c:pt>
                <c:pt idx="253">
                  <c:v>44</c:v>
                </c:pt>
                <c:pt idx="254">
                  <c:v>44</c:v>
                </c:pt>
                <c:pt idx="255">
                  <c:v>-237</c:v>
                </c:pt>
                <c:pt idx="256">
                  <c:v>-237</c:v>
                </c:pt>
                <c:pt idx="257">
                  <c:v>-237</c:v>
                </c:pt>
                <c:pt idx="258">
                  <c:v>-237</c:v>
                </c:pt>
                <c:pt idx="259">
                  <c:v>-237</c:v>
                </c:pt>
                <c:pt idx="260">
                  <c:v>-237</c:v>
                </c:pt>
                <c:pt idx="261">
                  <c:v>-237</c:v>
                </c:pt>
                <c:pt idx="262">
                  <c:v>546</c:v>
                </c:pt>
                <c:pt idx="263">
                  <c:v>546</c:v>
                </c:pt>
                <c:pt idx="264">
                  <c:v>546</c:v>
                </c:pt>
                <c:pt idx="265">
                  <c:v>546</c:v>
                </c:pt>
                <c:pt idx="266">
                  <c:v>546</c:v>
                </c:pt>
                <c:pt idx="267">
                  <c:v>546</c:v>
                </c:pt>
                <c:pt idx="268">
                  <c:v>546</c:v>
                </c:pt>
                <c:pt idx="269">
                  <c:v>495</c:v>
                </c:pt>
                <c:pt idx="270">
                  <c:v>495</c:v>
                </c:pt>
                <c:pt idx="271">
                  <c:v>495</c:v>
                </c:pt>
                <c:pt idx="272">
                  <c:v>495</c:v>
                </c:pt>
                <c:pt idx="273">
                  <c:v>495</c:v>
                </c:pt>
                <c:pt idx="274">
                  <c:v>495</c:v>
                </c:pt>
                <c:pt idx="275">
                  <c:v>495</c:v>
                </c:pt>
                <c:pt idx="276">
                  <c:v>310</c:v>
                </c:pt>
                <c:pt idx="277">
                  <c:v>310</c:v>
                </c:pt>
                <c:pt idx="278">
                  <c:v>310</c:v>
                </c:pt>
                <c:pt idx="279">
                  <c:v>310</c:v>
                </c:pt>
                <c:pt idx="280">
                  <c:v>310</c:v>
                </c:pt>
                <c:pt idx="281">
                  <c:v>310</c:v>
                </c:pt>
                <c:pt idx="282">
                  <c:v>310</c:v>
                </c:pt>
                <c:pt idx="283">
                  <c:v>1051</c:v>
                </c:pt>
                <c:pt idx="284">
                  <c:v>1051</c:v>
                </c:pt>
                <c:pt idx="285">
                  <c:v>1051</c:v>
                </c:pt>
                <c:pt idx="286">
                  <c:v>1051</c:v>
                </c:pt>
                <c:pt idx="287">
                  <c:v>1051</c:v>
                </c:pt>
                <c:pt idx="288">
                  <c:v>1051</c:v>
                </c:pt>
                <c:pt idx="289">
                  <c:v>1051</c:v>
                </c:pt>
                <c:pt idx="290">
                  <c:v>351</c:v>
                </c:pt>
                <c:pt idx="291">
                  <c:v>351</c:v>
                </c:pt>
                <c:pt idx="292">
                  <c:v>351</c:v>
                </c:pt>
                <c:pt idx="293">
                  <c:v>351</c:v>
                </c:pt>
                <c:pt idx="294">
                  <c:v>351</c:v>
                </c:pt>
                <c:pt idx="295">
                  <c:v>351</c:v>
                </c:pt>
                <c:pt idx="296">
                  <c:v>351</c:v>
                </c:pt>
                <c:pt idx="297">
                  <c:v>697</c:v>
                </c:pt>
                <c:pt idx="298">
                  <c:v>697</c:v>
                </c:pt>
                <c:pt idx="299">
                  <c:v>697</c:v>
                </c:pt>
                <c:pt idx="300">
                  <c:v>697</c:v>
                </c:pt>
                <c:pt idx="301">
                  <c:v>697</c:v>
                </c:pt>
                <c:pt idx="302">
                  <c:v>697</c:v>
                </c:pt>
                <c:pt idx="303">
                  <c:v>697</c:v>
                </c:pt>
                <c:pt idx="304">
                  <c:v>523</c:v>
                </c:pt>
                <c:pt idx="305">
                  <c:v>523</c:v>
                </c:pt>
                <c:pt idx="306">
                  <c:v>523</c:v>
                </c:pt>
                <c:pt idx="307">
                  <c:v>523</c:v>
                </c:pt>
                <c:pt idx="308">
                  <c:v>523</c:v>
                </c:pt>
                <c:pt idx="309">
                  <c:v>523</c:v>
                </c:pt>
                <c:pt idx="310">
                  <c:v>523</c:v>
                </c:pt>
                <c:pt idx="311">
                  <c:v>844</c:v>
                </c:pt>
                <c:pt idx="312">
                  <c:v>844</c:v>
                </c:pt>
                <c:pt idx="313">
                  <c:v>844</c:v>
                </c:pt>
                <c:pt idx="314">
                  <c:v>844</c:v>
                </c:pt>
                <c:pt idx="315">
                  <c:v>844</c:v>
                </c:pt>
                <c:pt idx="316">
                  <c:v>844</c:v>
                </c:pt>
                <c:pt idx="317">
                  <c:v>844</c:v>
                </c:pt>
                <c:pt idx="318">
                  <c:v>630</c:v>
                </c:pt>
                <c:pt idx="319">
                  <c:v>630</c:v>
                </c:pt>
                <c:pt idx="320">
                  <c:v>630</c:v>
                </c:pt>
                <c:pt idx="321">
                  <c:v>630</c:v>
                </c:pt>
                <c:pt idx="322">
                  <c:v>630</c:v>
                </c:pt>
                <c:pt idx="323">
                  <c:v>630</c:v>
                </c:pt>
                <c:pt idx="324">
                  <c:v>630</c:v>
                </c:pt>
                <c:pt idx="325">
                  <c:v>726</c:v>
                </c:pt>
                <c:pt idx="326">
                  <c:v>726</c:v>
                </c:pt>
                <c:pt idx="327">
                  <c:v>726</c:v>
                </c:pt>
                <c:pt idx="328">
                  <c:v>726</c:v>
                </c:pt>
                <c:pt idx="329">
                  <c:v>726</c:v>
                </c:pt>
                <c:pt idx="330">
                  <c:v>726</c:v>
                </c:pt>
                <c:pt idx="331">
                  <c:v>726</c:v>
                </c:pt>
                <c:pt idx="332">
                  <c:v>234</c:v>
                </c:pt>
                <c:pt idx="333">
                  <c:v>234</c:v>
                </c:pt>
                <c:pt idx="334">
                  <c:v>234</c:v>
                </c:pt>
                <c:pt idx="335">
                  <c:v>234</c:v>
                </c:pt>
                <c:pt idx="336">
                  <c:v>234</c:v>
                </c:pt>
                <c:pt idx="337">
                  <c:v>234</c:v>
                </c:pt>
                <c:pt idx="338">
                  <c:v>234</c:v>
                </c:pt>
                <c:pt idx="339">
                  <c:v>1234</c:v>
                </c:pt>
                <c:pt idx="340">
                  <c:v>1234</c:v>
                </c:pt>
                <c:pt idx="341">
                  <c:v>1234</c:v>
                </c:pt>
                <c:pt idx="342">
                  <c:v>1234</c:v>
                </c:pt>
                <c:pt idx="343">
                  <c:v>1234</c:v>
                </c:pt>
                <c:pt idx="344">
                  <c:v>1234</c:v>
                </c:pt>
                <c:pt idx="345">
                  <c:v>1234</c:v>
                </c:pt>
                <c:pt idx="346">
                  <c:v>485</c:v>
                </c:pt>
                <c:pt idx="347">
                  <c:v>485</c:v>
                </c:pt>
                <c:pt idx="348">
                  <c:v>485</c:v>
                </c:pt>
                <c:pt idx="349">
                  <c:v>485</c:v>
                </c:pt>
                <c:pt idx="350">
                  <c:v>485</c:v>
                </c:pt>
                <c:pt idx="351">
                  <c:v>485</c:v>
                </c:pt>
                <c:pt idx="352">
                  <c:v>485</c:v>
                </c:pt>
                <c:pt idx="353">
                  <c:v>892</c:v>
                </c:pt>
                <c:pt idx="354">
                  <c:v>892</c:v>
                </c:pt>
                <c:pt idx="355">
                  <c:v>892</c:v>
                </c:pt>
                <c:pt idx="356">
                  <c:v>892</c:v>
                </c:pt>
                <c:pt idx="357">
                  <c:v>892</c:v>
                </c:pt>
                <c:pt idx="358">
                  <c:v>892</c:v>
                </c:pt>
                <c:pt idx="359">
                  <c:v>892</c:v>
                </c:pt>
                <c:pt idx="360">
                  <c:v>860</c:v>
                </c:pt>
                <c:pt idx="361">
                  <c:v>860</c:v>
                </c:pt>
                <c:pt idx="362">
                  <c:v>860</c:v>
                </c:pt>
                <c:pt idx="363">
                  <c:v>860</c:v>
                </c:pt>
                <c:pt idx="364">
                  <c:v>860</c:v>
                </c:pt>
                <c:pt idx="365">
                  <c:v>860</c:v>
                </c:pt>
                <c:pt idx="366">
                  <c:v>860</c:v>
                </c:pt>
                <c:pt idx="367">
                  <c:v>-299</c:v>
                </c:pt>
                <c:pt idx="368">
                  <c:v>-299</c:v>
                </c:pt>
                <c:pt idx="369">
                  <c:v>-299</c:v>
                </c:pt>
                <c:pt idx="370">
                  <c:v>-299</c:v>
                </c:pt>
                <c:pt idx="371">
                  <c:v>-299</c:v>
                </c:pt>
                <c:pt idx="372">
                  <c:v>-299</c:v>
                </c:pt>
                <c:pt idx="373">
                  <c:v>-299</c:v>
                </c:pt>
                <c:pt idx="374">
                  <c:v>309</c:v>
                </c:pt>
                <c:pt idx="375">
                  <c:v>309</c:v>
                </c:pt>
                <c:pt idx="376">
                  <c:v>309</c:v>
                </c:pt>
                <c:pt idx="377">
                  <c:v>309</c:v>
                </c:pt>
                <c:pt idx="378">
                  <c:v>309</c:v>
                </c:pt>
                <c:pt idx="379">
                  <c:v>309</c:v>
                </c:pt>
                <c:pt idx="380">
                  <c:v>309</c:v>
                </c:pt>
                <c:pt idx="381">
                  <c:v>789</c:v>
                </c:pt>
                <c:pt idx="382">
                  <c:v>789</c:v>
                </c:pt>
                <c:pt idx="383">
                  <c:v>789</c:v>
                </c:pt>
                <c:pt idx="384">
                  <c:v>789</c:v>
                </c:pt>
                <c:pt idx="385">
                  <c:v>789</c:v>
                </c:pt>
                <c:pt idx="386">
                  <c:v>789</c:v>
                </c:pt>
                <c:pt idx="387">
                  <c:v>789</c:v>
                </c:pt>
                <c:pt idx="388">
                  <c:v>618</c:v>
                </c:pt>
                <c:pt idx="389">
                  <c:v>618</c:v>
                </c:pt>
                <c:pt idx="390">
                  <c:v>618</c:v>
                </c:pt>
                <c:pt idx="391">
                  <c:v>618</c:v>
                </c:pt>
                <c:pt idx="392">
                  <c:v>618</c:v>
                </c:pt>
                <c:pt idx="393">
                  <c:v>618</c:v>
                </c:pt>
                <c:pt idx="394">
                  <c:v>618</c:v>
                </c:pt>
                <c:pt idx="395">
                  <c:v>797</c:v>
                </c:pt>
                <c:pt idx="396">
                  <c:v>797</c:v>
                </c:pt>
                <c:pt idx="397">
                  <c:v>797</c:v>
                </c:pt>
                <c:pt idx="398">
                  <c:v>797</c:v>
                </c:pt>
                <c:pt idx="399">
                  <c:v>797</c:v>
                </c:pt>
                <c:pt idx="400">
                  <c:v>797</c:v>
                </c:pt>
                <c:pt idx="401">
                  <c:v>797</c:v>
                </c:pt>
                <c:pt idx="402">
                  <c:v>961</c:v>
                </c:pt>
                <c:pt idx="403">
                  <c:v>961</c:v>
                </c:pt>
                <c:pt idx="404">
                  <c:v>961</c:v>
                </c:pt>
                <c:pt idx="405">
                  <c:v>961</c:v>
                </c:pt>
                <c:pt idx="406">
                  <c:v>961</c:v>
                </c:pt>
                <c:pt idx="407">
                  <c:v>961</c:v>
                </c:pt>
                <c:pt idx="408">
                  <c:v>961</c:v>
                </c:pt>
                <c:pt idx="409">
                  <c:v>888</c:v>
                </c:pt>
                <c:pt idx="410">
                  <c:v>888</c:v>
                </c:pt>
                <c:pt idx="411">
                  <c:v>888</c:v>
                </c:pt>
                <c:pt idx="412">
                  <c:v>888</c:v>
                </c:pt>
                <c:pt idx="413">
                  <c:v>888</c:v>
                </c:pt>
                <c:pt idx="414">
                  <c:v>888</c:v>
                </c:pt>
                <c:pt idx="415">
                  <c:v>888</c:v>
                </c:pt>
                <c:pt idx="416">
                  <c:v>1102</c:v>
                </c:pt>
                <c:pt idx="417">
                  <c:v>1102</c:v>
                </c:pt>
                <c:pt idx="418">
                  <c:v>1102</c:v>
                </c:pt>
                <c:pt idx="419">
                  <c:v>1102</c:v>
                </c:pt>
                <c:pt idx="420">
                  <c:v>1102</c:v>
                </c:pt>
                <c:pt idx="421">
                  <c:v>1102</c:v>
                </c:pt>
                <c:pt idx="422">
                  <c:v>1102</c:v>
                </c:pt>
                <c:pt idx="423">
                  <c:v>637</c:v>
                </c:pt>
                <c:pt idx="424">
                  <c:v>637</c:v>
                </c:pt>
                <c:pt idx="425">
                  <c:v>637</c:v>
                </c:pt>
                <c:pt idx="426">
                  <c:v>637</c:v>
                </c:pt>
                <c:pt idx="427">
                  <c:v>637</c:v>
                </c:pt>
                <c:pt idx="428">
                  <c:v>637</c:v>
                </c:pt>
                <c:pt idx="429">
                  <c:v>637</c:v>
                </c:pt>
                <c:pt idx="430">
                  <c:v>608</c:v>
                </c:pt>
                <c:pt idx="431">
                  <c:v>608</c:v>
                </c:pt>
                <c:pt idx="432">
                  <c:v>608</c:v>
                </c:pt>
                <c:pt idx="433">
                  <c:v>608</c:v>
                </c:pt>
                <c:pt idx="434">
                  <c:v>608</c:v>
                </c:pt>
                <c:pt idx="435">
                  <c:v>608</c:v>
                </c:pt>
                <c:pt idx="436">
                  <c:v>608</c:v>
                </c:pt>
                <c:pt idx="437">
                  <c:v>736</c:v>
                </c:pt>
                <c:pt idx="438">
                  <c:v>736</c:v>
                </c:pt>
                <c:pt idx="439">
                  <c:v>736</c:v>
                </c:pt>
                <c:pt idx="440">
                  <c:v>736</c:v>
                </c:pt>
                <c:pt idx="441">
                  <c:v>736</c:v>
                </c:pt>
                <c:pt idx="442">
                  <c:v>736</c:v>
                </c:pt>
                <c:pt idx="443">
                  <c:v>736</c:v>
                </c:pt>
                <c:pt idx="444">
                  <c:v>878</c:v>
                </c:pt>
                <c:pt idx="445">
                  <c:v>878</c:v>
                </c:pt>
                <c:pt idx="446">
                  <c:v>878</c:v>
                </c:pt>
                <c:pt idx="447">
                  <c:v>878</c:v>
                </c:pt>
                <c:pt idx="448">
                  <c:v>878</c:v>
                </c:pt>
                <c:pt idx="449">
                  <c:v>878</c:v>
                </c:pt>
                <c:pt idx="450">
                  <c:v>878</c:v>
                </c:pt>
                <c:pt idx="451">
                  <c:v>643</c:v>
                </c:pt>
                <c:pt idx="452">
                  <c:v>643</c:v>
                </c:pt>
                <c:pt idx="453">
                  <c:v>643</c:v>
                </c:pt>
                <c:pt idx="454">
                  <c:v>643</c:v>
                </c:pt>
                <c:pt idx="455">
                  <c:v>643</c:v>
                </c:pt>
                <c:pt idx="456">
                  <c:v>643</c:v>
                </c:pt>
                <c:pt idx="457">
                  <c:v>643</c:v>
                </c:pt>
                <c:pt idx="458">
                  <c:v>121</c:v>
                </c:pt>
                <c:pt idx="459">
                  <c:v>121</c:v>
                </c:pt>
                <c:pt idx="460">
                  <c:v>121</c:v>
                </c:pt>
                <c:pt idx="461">
                  <c:v>121</c:v>
                </c:pt>
                <c:pt idx="462">
                  <c:v>121</c:v>
                </c:pt>
                <c:pt idx="463">
                  <c:v>121</c:v>
                </c:pt>
                <c:pt idx="464">
                  <c:v>121</c:v>
                </c:pt>
                <c:pt idx="465">
                  <c:v>355</c:v>
                </c:pt>
                <c:pt idx="466">
                  <c:v>355</c:v>
                </c:pt>
                <c:pt idx="467">
                  <c:v>355</c:v>
                </c:pt>
                <c:pt idx="468">
                  <c:v>355</c:v>
                </c:pt>
                <c:pt idx="469">
                  <c:v>355</c:v>
                </c:pt>
                <c:pt idx="470">
                  <c:v>355</c:v>
                </c:pt>
                <c:pt idx="471">
                  <c:v>355</c:v>
                </c:pt>
                <c:pt idx="472">
                  <c:v>713</c:v>
                </c:pt>
                <c:pt idx="473">
                  <c:v>713</c:v>
                </c:pt>
                <c:pt idx="474">
                  <c:v>713</c:v>
                </c:pt>
                <c:pt idx="475">
                  <c:v>713</c:v>
                </c:pt>
                <c:pt idx="476">
                  <c:v>713</c:v>
                </c:pt>
                <c:pt idx="477">
                  <c:v>713</c:v>
                </c:pt>
                <c:pt idx="478">
                  <c:v>713</c:v>
                </c:pt>
                <c:pt idx="479">
                  <c:v>663</c:v>
                </c:pt>
                <c:pt idx="480">
                  <c:v>663</c:v>
                </c:pt>
                <c:pt idx="481">
                  <c:v>663</c:v>
                </c:pt>
                <c:pt idx="482">
                  <c:v>663</c:v>
                </c:pt>
                <c:pt idx="483">
                  <c:v>663</c:v>
                </c:pt>
                <c:pt idx="484">
                  <c:v>663</c:v>
                </c:pt>
                <c:pt idx="485">
                  <c:v>663</c:v>
                </c:pt>
                <c:pt idx="486">
                  <c:v>286</c:v>
                </c:pt>
                <c:pt idx="487">
                  <c:v>286</c:v>
                </c:pt>
                <c:pt idx="488">
                  <c:v>286</c:v>
                </c:pt>
                <c:pt idx="489">
                  <c:v>286</c:v>
                </c:pt>
                <c:pt idx="490">
                  <c:v>286</c:v>
                </c:pt>
                <c:pt idx="491">
                  <c:v>286</c:v>
                </c:pt>
                <c:pt idx="492">
                  <c:v>286</c:v>
                </c:pt>
                <c:pt idx="493">
                  <c:v>825</c:v>
                </c:pt>
                <c:pt idx="494">
                  <c:v>825</c:v>
                </c:pt>
                <c:pt idx="495">
                  <c:v>825</c:v>
                </c:pt>
                <c:pt idx="496">
                  <c:v>825</c:v>
                </c:pt>
                <c:pt idx="497">
                  <c:v>825</c:v>
                </c:pt>
                <c:pt idx="498">
                  <c:v>825</c:v>
                </c:pt>
                <c:pt idx="499">
                  <c:v>825</c:v>
                </c:pt>
                <c:pt idx="500">
                  <c:v>575</c:v>
                </c:pt>
                <c:pt idx="501">
                  <c:v>575</c:v>
                </c:pt>
                <c:pt idx="502">
                  <c:v>575</c:v>
                </c:pt>
                <c:pt idx="503">
                  <c:v>575</c:v>
                </c:pt>
                <c:pt idx="504">
                  <c:v>575</c:v>
                </c:pt>
                <c:pt idx="505">
                  <c:v>575</c:v>
                </c:pt>
                <c:pt idx="506">
                  <c:v>575</c:v>
                </c:pt>
                <c:pt idx="507">
                  <c:v>649</c:v>
                </c:pt>
                <c:pt idx="508">
                  <c:v>649</c:v>
                </c:pt>
                <c:pt idx="509">
                  <c:v>649</c:v>
                </c:pt>
                <c:pt idx="510">
                  <c:v>649</c:v>
                </c:pt>
                <c:pt idx="511">
                  <c:v>649</c:v>
                </c:pt>
                <c:pt idx="512">
                  <c:v>649</c:v>
                </c:pt>
                <c:pt idx="513">
                  <c:v>649</c:v>
                </c:pt>
                <c:pt idx="514">
                  <c:v>64</c:v>
                </c:pt>
                <c:pt idx="515">
                  <c:v>64</c:v>
                </c:pt>
                <c:pt idx="516">
                  <c:v>64</c:v>
                </c:pt>
                <c:pt idx="517">
                  <c:v>64</c:v>
                </c:pt>
                <c:pt idx="518">
                  <c:v>64</c:v>
                </c:pt>
                <c:pt idx="519">
                  <c:v>64</c:v>
                </c:pt>
                <c:pt idx="520">
                  <c:v>64</c:v>
                </c:pt>
                <c:pt idx="521">
                  <c:v>-551</c:v>
                </c:pt>
                <c:pt idx="522">
                  <c:v>-551</c:v>
                </c:pt>
                <c:pt idx="523">
                  <c:v>-551</c:v>
                </c:pt>
                <c:pt idx="524">
                  <c:v>-551</c:v>
                </c:pt>
                <c:pt idx="525">
                  <c:v>-551</c:v>
                </c:pt>
                <c:pt idx="526">
                  <c:v>-551</c:v>
                </c:pt>
                <c:pt idx="527">
                  <c:v>-551</c:v>
                </c:pt>
                <c:pt idx="528">
                  <c:v>-110</c:v>
                </c:pt>
                <c:pt idx="529">
                  <c:v>-110</c:v>
                </c:pt>
                <c:pt idx="530">
                  <c:v>-110</c:v>
                </c:pt>
                <c:pt idx="531">
                  <c:v>-110</c:v>
                </c:pt>
                <c:pt idx="532">
                  <c:v>-110</c:v>
                </c:pt>
                <c:pt idx="533">
                  <c:v>-110</c:v>
                </c:pt>
                <c:pt idx="534">
                  <c:v>-110</c:v>
                </c:pt>
                <c:pt idx="535">
                  <c:v>-200</c:v>
                </c:pt>
                <c:pt idx="536">
                  <c:v>-200</c:v>
                </c:pt>
                <c:pt idx="537">
                  <c:v>-200</c:v>
                </c:pt>
                <c:pt idx="538">
                  <c:v>-200</c:v>
                </c:pt>
                <c:pt idx="539">
                  <c:v>-200</c:v>
                </c:pt>
                <c:pt idx="540">
                  <c:v>-200</c:v>
                </c:pt>
                <c:pt idx="541">
                  <c:v>-200</c:v>
                </c:pt>
                <c:pt idx="542">
                  <c:v>-451</c:v>
                </c:pt>
                <c:pt idx="543">
                  <c:v>-451</c:v>
                </c:pt>
                <c:pt idx="544">
                  <c:v>-451</c:v>
                </c:pt>
                <c:pt idx="545">
                  <c:v>-451</c:v>
                </c:pt>
                <c:pt idx="546">
                  <c:v>-451</c:v>
                </c:pt>
                <c:pt idx="547">
                  <c:v>-451</c:v>
                </c:pt>
                <c:pt idx="548">
                  <c:v>-451</c:v>
                </c:pt>
                <c:pt idx="549">
                  <c:v>#N/A</c:v>
                </c:pt>
                <c:pt idx="550">
                  <c:v>243</c:v>
                </c:pt>
                <c:pt idx="551">
                  <c:v>243</c:v>
                </c:pt>
                <c:pt idx="552">
                  <c:v>243</c:v>
                </c:pt>
                <c:pt idx="553">
                  <c:v>243</c:v>
                </c:pt>
                <c:pt idx="554">
                  <c:v>243</c:v>
                </c:pt>
                <c:pt idx="555">
                  <c:v>243</c:v>
                </c:pt>
                <c:pt idx="556">
                  <c:v>2116</c:v>
                </c:pt>
                <c:pt idx="557">
                  <c:v>2116</c:v>
                </c:pt>
                <c:pt idx="558">
                  <c:v>2116</c:v>
                </c:pt>
                <c:pt idx="559">
                  <c:v>2116</c:v>
                </c:pt>
                <c:pt idx="560">
                  <c:v>2116</c:v>
                </c:pt>
                <c:pt idx="561">
                  <c:v>2116</c:v>
                </c:pt>
                <c:pt idx="562">
                  <c:v>2116</c:v>
                </c:pt>
                <c:pt idx="563">
                  <c:v>1581</c:v>
                </c:pt>
                <c:pt idx="564">
                  <c:v>1581</c:v>
                </c:pt>
                <c:pt idx="565">
                  <c:v>1581</c:v>
                </c:pt>
                <c:pt idx="566">
                  <c:v>1581</c:v>
                </c:pt>
                <c:pt idx="567">
                  <c:v>1581</c:v>
                </c:pt>
                <c:pt idx="568">
                  <c:v>1581</c:v>
                </c:pt>
                <c:pt idx="569">
                  <c:v>1581</c:v>
                </c:pt>
                <c:pt idx="570">
                  <c:v>1833</c:v>
                </c:pt>
                <c:pt idx="571">
                  <c:v>1833</c:v>
                </c:pt>
                <c:pt idx="572">
                  <c:v>1833</c:v>
                </c:pt>
                <c:pt idx="573">
                  <c:v>1833</c:v>
                </c:pt>
                <c:pt idx="574">
                  <c:v>1833</c:v>
                </c:pt>
                <c:pt idx="575">
                  <c:v>1833</c:v>
                </c:pt>
                <c:pt idx="576">
                  <c:v>1833</c:v>
                </c:pt>
                <c:pt idx="577">
                  <c:v>1458</c:v>
                </c:pt>
                <c:pt idx="578">
                  <c:v>1458</c:v>
                </c:pt>
                <c:pt idx="579">
                  <c:v>1458</c:v>
                </c:pt>
                <c:pt idx="580">
                  <c:v>1458</c:v>
                </c:pt>
                <c:pt idx="581">
                  <c:v>1458</c:v>
                </c:pt>
                <c:pt idx="582">
                  <c:v>1458</c:v>
                </c:pt>
                <c:pt idx="583">
                  <c:v>1458</c:v>
                </c:pt>
                <c:pt idx="584">
                  <c:v>-831</c:v>
                </c:pt>
                <c:pt idx="585">
                  <c:v>-831</c:v>
                </c:pt>
                <c:pt idx="586">
                  <c:v>-831</c:v>
                </c:pt>
                <c:pt idx="587">
                  <c:v>-831</c:v>
                </c:pt>
                <c:pt idx="588">
                  <c:v>-831</c:v>
                </c:pt>
                <c:pt idx="589">
                  <c:v>-831</c:v>
                </c:pt>
                <c:pt idx="590">
                  <c:v>-831</c:v>
                </c:pt>
                <c:pt idx="591">
                  <c:v>-667</c:v>
                </c:pt>
                <c:pt idx="592">
                  <c:v>-667</c:v>
                </c:pt>
                <c:pt idx="593">
                  <c:v>-667</c:v>
                </c:pt>
                <c:pt idx="594">
                  <c:v>-667</c:v>
                </c:pt>
                <c:pt idx="595">
                  <c:v>-667</c:v>
                </c:pt>
                <c:pt idx="596">
                  <c:v>-667</c:v>
                </c:pt>
                <c:pt idx="597">
                  <c:v>-667</c:v>
                </c:pt>
                <c:pt idx="598">
                  <c:v>403</c:v>
                </c:pt>
                <c:pt idx="599">
                  <c:v>403</c:v>
                </c:pt>
                <c:pt idx="600">
                  <c:v>403</c:v>
                </c:pt>
                <c:pt idx="601">
                  <c:v>403</c:v>
                </c:pt>
                <c:pt idx="602">
                  <c:v>403</c:v>
                </c:pt>
                <c:pt idx="603">
                  <c:v>403</c:v>
                </c:pt>
                <c:pt idx="604">
                  <c:v>403</c:v>
                </c:pt>
                <c:pt idx="605">
                  <c:v>29</c:v>
                </c:pt>
                <c:pt idx="606">
                  <c:v>29</c:v>
                </c:pt>
                <c:pt idx="607">
                  <c:v>29</c:v>
                </c:pt>
                <c:pt idx="608">
                  <c:v>29</c:v>
                </c:pt>
                <c:pt idx="609">
                  <c:v>29</c:v>
                </c:pt>
                <c:pt idx="610">
                  <c:v>29</c:v>
                </c:pt>
                <c:pt idx="611">
                  <c:v>29</c:v>
                </c:pt>
                <c:pt idx="612">
                  <c:v>217</c:v>
                </c:pt>
                <c:pt idx="613">
                  <c:v>217</c:v>
                </c:pt>
                <c:pt idx="614">
                  <c:v>217</c:v>
                </c:pt>
                <c:pt idx="615">
                  <c:v>217</c:v>
                </c:pt>
                <c:pt idx="616">
                  <c:v>217</c:v>
                </c:pt>
                <c:pt idx="617">
                  <c:v>217</c:v>
                </c:pt>
                <c:pt idx="618">
                  <c:v>217</c:v>
                </c:pt>
                <c:pt idx="619">
                  <c:v>569</c:v>
                </c:pt>
                <c:pt idx="620">
                  <c:v>569</c:v>
                </c:pt>
                <c:pt idx="621">
                  <c:v>569</c:v>
                </c:pt>
                <c:pt idx="622">
                  <c:v>569</c:v>
                </c:pt>
                <c:pt idx="623">
                  <c:v>569</c:v>
                </c:pt>
                <c:pt idx="624">
                  <c:v>569</c:v>
                </c:pt>
                <c:pt idx="625">
                  <c:v>569</c:v>
                </c:pt>
                <c:pt idx="626">
                  <c:v>640</c:v>
                </c:pt>
                <c:pt idx="627">
                  <c:v>640</c:v>
                </c:pt>
                <c:pt idx="628">
                  <c:v>640</c:v>
                </c:pt>
                <c:pt idx="629">
                  <c:v>640</c:v>
                </c:pt>
                <c:pt idx="630">
                  <c:v>640</c:v>
                </c:pt>
                <c:pt idx="631">
                  <c:v>640</c:v>
                </c:pt>
                <c:pt idx="632">
                  <c:v>640</c:v>
                </c:pt>
                <c:pt idx="633">
                  <c:v>42</c:v>
                </c:pt>
                <c:pt idx="634">
                  <c:v>42</c:v>
                </c:pt>
                <c:pt idx="635">
                  <c:v>42</c:v>
                </c:pt>
                <c:pt idx="636">
                  <c:v>42</c:v>
                </c:pt>
                <c:pt idx="637">
                  <c:v>42</c:v>
                </c:pt>
                <c:pt idx="638">
                  <c:v>42</c:v>
                </c:pt>
                <c:pt idx="639">
                  <c:v>42</c:v>
                </c:pt>
                <c:pt idx="640">
                  <c:v>-203</c:v>
                </c:pt>
                <c:pt idx="641">
                  <c:v>-203</c:v>
                </c:pt>
                <c:pt idx="642">
                  <c:v>-203</c:v>
                </c:pt>
                <c:pt idx="643">
                  <c:v>-203</c:v>
                </c:pt>
                <c:pt idx="644">
                  <c:v>-203</c:v>
                </c:pt>
                <c:pt idx="645">
                  <c:v>-203</c:v>
                </c:pt>
                <c:pt idx="646">
                  <c:v>-203</c:v>
                </c:pt>
                <c:pt idx="647">
                  <c:v>-844</c:v>
                </c:pt>
                <c:pt idx="648">
                  <c:v>-844</c:v>
                </c:pt>
                <c:pt idx="649">
                  <c:v>-844</c:v>
                </c:pt>
                <c:pt idx="650">
                  <c:v>-844</c:v>
                </c:pt>
                <c:pt idx="651">
                  <c:v>-844</c:v>
                </c:pt>
                <c:pt idx="652">
                  <c:v>-844</c:v>
                </c:pt>
                <c:pt idx="653">
                  <c:v>-844</c:v>
                </c:pt>
                <c:pt idx="654">
                  <c:v>-763</c:v>
                </c:pt>
                <c:pt idx="655">
                  <c:v>-763</c:v>
                </c:pt>
                <c:pt idx="656">
                  <c:v>-763</c:v>
                </c:pt>
                <c:pt idx="657">
                  <c:v>-763</c:v>
                </c:pt>
                <c:pt idx="658">
                  <c:v>-763</c:v>
                </c:pt>
                <c:pt idx="659">
                  <c:v>-763</c:v>
                </c:pt>
                <c:pt idx="660">
                  <c:v>-763</c:v>
                </c:pt>
                <c:pt idx="661">
                  <c:v>-74</c:v>
                </c:pt>
                <c:pt idx="662">
                  <c:v>-74</c:v>
                </c:pt>
                <c:pt idx="663">
                  <c:v>-74</c:v>
                </c:pt>
                <c:pt idx="664">
                  <c:v>-74</c:v>
                </c:pt>
                <c:pt idx="665">
                  <c:v>-74</c:v>
                </c:pt>
                <c:pt idx="666">
                  <c:v>-74</c:v>
                </c:pt>
                <c:pt idx="667">
                  <c:v>-74</c:v>
                </c:pt>
                <c:pt idx="668">
                  <c:v>-261</c:v>
                </c:pt>
                <c:pt idx="669">
                  <c:v>-261</c:v>
                </c:pt>
                <c:pt idx="670">
                  <c:v>-261</c:v>
                </c:pt>
                <c:pt idx="671">
                  <c:v>-261</c:v>
                </c:pt>
                <c:pt idx="672">
                  <c:v>-261</c:v>
                </c:pt>
                <c:pt idx="673">
                  <c:v>-261</c:v>
                </c:pt>
                <c:pt idx="674">
                  <c:v>-261</c:v>
                </c:pt>
                <c:pt idx="675">
                  <c:v>299</c:v>
                </c:pt>
                <c:pt idx="676">
                  <c:v>299</c:v>
                </c:pt>
                <c:pt idx="677">
                  <c:v>299</c:v>
                </c:pt>
                <c:pt idx="678">
                  <c:v>299</c:v>
                </c:pt>
                <c:pt idx="679">
                  <c:v>299</c:v>
                </c:pt>
                <c:pt idx="680">
                  <c:v>299</c:v>
                </c:pt>
                <c:pt idx="681">
                  <c:v>299</c:v>
                </c:pt>
                <c:pt idx="682">
                  <c:v>516</c:v>
                </c:pt>
                <c:pt idx="683">
                  <c:v>516</c:v>
                </c:pt>
                <c:pt idx="684">
                  <c:v>516</c:v>
                </c:pt>
                <c:pt idx="685">
                  <c:v>516</c:v>
                </c:pt>
                <c:pt idx="686">
                  <c:v>516</c:v>
                </c:pt>
                <c:pt idx="687">
                  <c:v>516</c:v>
                </c:pt>
                <c:pt idx="688">
                  <c:v>516</c:v>
                </c:pt>
                <c:pt idx="689">
                  <c:v>2</c:v>
                </c:pt>
                <c:pt idx="690">
                  <c:v>2</c:v>
                </c:pt>
                <c:pt idx="691">
                  <c:v>2</c:v>
                </c:pt>
                <c:pt idx="692">
                  <c:v>2</c:v>
                </c:pt>
                <c:pt idx="693">
                  <c:v>2</c:v>
                </c:pt>
                <c:pt idx="694">
                  <c:v>2</c:v>
                </c:pt>
                <c:pt idx="695">
                  <c:v>2</c:v>
                </c:pt>
                <c:pt idx="696">
                  <c:v>310</c:v>
                </c:pt>
                <c:pt idx="697">
                  <c:v>310</c:v>
                </c:pt>
                <c:pt idx="698">
                  <c:v>310</c:v>
                </c:pt>
                <c:pt idx="699">
                  <c:v>310</c:v>
                </c:pt>
                <c:pt idx="700">
                  <c:v>310</c:v>
                </c:pt>
                <c:pt idx="701">
                  <c:v>310</c:v>
                </c:pt>
                <c:pt idx="702">
                  <c:v>310</c:v>
                </c:pt>
                <c:pt idx="703">
                  <c:v>322</c:v>
                </c:pt>
                <c:pt idx="704">
                  <c:v>322</c:v>
                </c:pt>
                <c:pt idx="705">
                  <c:v>322</c:v>
                </c:pt>
                <c:pt idx="706">
                  <c:v>322</c:v>
                </c:pt>
                <c:pt idx="707">
                  <c:v>322</c:v>
                </c:pt>
                <c:pt idx="708">
                  <c:v>322</c:v>
                </c:pt>
                <c:pt idx="709">
                  <c:v>322</c:v>
                </c:pt>
                <c:pt idx="710">
                  <c:v>69</c:v>
                </c:pt>
                <c:pt idx="711">
                  <c:v>69</c:v>
                </c:pt>
                <c:pt idx="712">
                  <c:v>69</c:v>
                </c:pt>
                <c:pt idx="713">
                  <c:v>69</c:v>
                </c:pt>
                <c:pt idx="714">
                  <c:v>69</c:v>
                </c:pt>
                <c:pt idx="715">
                  <c:v>69</c:v>
                </c:pt>
                <c:pt idx="716">
                  <c:v>69</c:v>
                </c:pt>
                <c:pt idx="717">
                  <c:v>297</c:v>
                </c:pt>
                <c:pt idx="718">
                  <c:v>297</c:v>
                </c:pt>
                <c:pt idx="719">
                  <c:v>297</c:v>
                </c:pt>
                <c:pt idx="720">
                  <c:v>297</c:v>
                </c:pt>
                <c:pt idx="721">
                  <c:v>297</c:v>
                </c:pt>
                <c:pt idx="722">
                  <c:v>297</c:v>
                </c:pt>
                <c:pt idx="723">
                  <c:v>297</c:v>
                </c:pt>
                <c:pt idx="724">
                  <c:v>257</c:v>
                </c:pt>
                <c:pt idx="725">
                  <c:v>257</c:v>
                </c:pt>
                <c:pt idx="726">
                  <c:v>257</c:v>
                </c:pt>
                <c:pt idx="727">
                  <c:v>257</c:v>
                </c:pt>
                <c:pt idx="728">
                  <c:v>257</c:v>
                </c:pt>
                <c:pt idx="729">
                  <c:v>257</c:v>
                </c:pt>
                <c:pt idx="730">
                  <c:v>257</c:v>
                </c:pt>
                <c:pt idx="731">
                  <c:v>342</c:v>
                </c:pt>
                <c:pt idx="732">
                  <c:v>342</c:v>
                </c:pt>
                <c:pt idx="733">
                  <c:v>342</c:v>
                </c:pt>
                <c:pt idx="734">
                  <c:v>342</c:v>
                </c:pt>
                <c:pt idx="735">
                  <c:v>342</c:v>
                </c:pt>
                <c:pt idx="736">
                  <c:v>342</c:v>
                </c:pt>
                <c:pt idx="737">
                  <c:v>342</c:v>
                </c:pt>
                <c:pt idx="738">
                  <c:v>972</c:v>
                </c:pt>
                <c:pt idx="739">
                  <c:v>972</c:v>
                </c:pt>
                <c:pt idx="740">
                  <c:v>972</c:v>
                </c:pt>
                <c:pt idx="741">
                  <c:v>972</c:v>
                </c:pt>
                <c:pt idx="742">
                  <c:v>972</c:v>
                </c:pt>
                <c:pt idx="743">
                  <c:v>972</c:v>
                </c:pt>
                <c:pt idx="744">
                  <c:v>972</c:v>
                </c:pt>
                <c:pt idx="745">
                  <c:v>1666</c:v>
                </c:pt>
                <c:pt idx="746">
                  <c:v>1666</c:v>
                </c:pt>
                <c:pt idx="747">
                  <c:v>1666</c:v>
                </c:pt>
                <c:pt idx="748">
                  <c:v>1666</c:v>
                </c:pt>
                <c:pt idx="749">
                  <c:v>1666</c:v>
                </c:pt>
                <c:pt idx="750">
                  <c:v>1666</c:v>
                </c:pt>
                <c:pt idx="751">
                  <c:v>1666</c:v>
                </c:pt>
                <c:pt idx="752">
                  <c:v>448</c:v>
                </c:pt>
                <c:pt idx="753">
                  <c:v>448</c:v>
                </c:pt>
                <c:pt idx="754">
                  <c:v>448</c:v>
                </c:pt>
                <c:pt idx="755">
                  <c:v>448</c:v>
                </c:pt>
                <c:pt idx="756">
                  <c:v>448</c:v>
                </c:pt>
                <c:pt idx="757">
                  <c:v>448</c:v>
                </c:pt>
                <c:pt idx="758">
                  <c:v>448</c:v>
                </c:pt>
                <c:pt idx="759">
                  <c:v>183</c:v>
                </c:pt>
                <c:pt idx="760">
                  <c:v>183</c:v>
                </c:pt>
                <c:pt idx="761">
                  <c:v>183</c:v>
                </c:pt>
                <c:pt idx="762">
                  <c:v>183</c:v>
                </c:pt>
                <c:pt idx="763">
                  <c:v>183</c:v>
                </c:pt>
                <c:pt idx="764">
                  <c:v>183</c:v>
                </c:pt>
                <c:pt idx="765">
                  <c:v>183</c:v>
                </c:pt>
                <c:pt idx="766">
                  <c:v>612</c:v>
                </c:pt>
                <c:pt idx="767">
                  <c:v>612</c:v>
                </c:pt>
                <c:pt idx="768">
                  <c:v>612</c:v>
                </c:pt>
                <c:pt idx="769">
                  <c:v>612</c:v>
                </c:pt>
                <c:pt idx="770">
                  <c:v>612</c:v>
                </c:pt>
                <c:pt idx="771">
                  <c:v>612</c:v>
                </c:pt>
                <c:pt idx="772">
                  <c:v>612</c:v>
                </c:pt>
                <c:pt idx="773">
                  <c:v>539</c:v>
                </c:pt>
                <c:pt idx="774">
                  <c:v>539</c:v>
                </c:pt>
                <c:pt idx="775">
                  <c:v>539</c:v>
                </c:pt>
                <c:pt idx="776">
                  <c:v>539</c:v>
                </c:pt>
                <c:pt idx="777">
                  <c:v>539</c:v>
                </c:pt>
                <c:pt idx="778">
                  <c:v>539</c:v>
                </c:pt>
                <c:pt idx="779">
                  <c:v>539</c:v>
                </c:pt>
                <c:pt idx="780">
                  <c:v>399</c:v>
                </c:pt>
                <c:pt idx="781">
                  <c:v>399</c:v>
                </c:pt>
                <c:pt idx="782">
                  <c:v>399</c:v>
                </c:pt>
                <c:pt idx="783">
                  <c:v>399</c:v>
                </c:pt>
                <c:pt idx="784">
                  <c:v>399</c:v>
                </c:pt>
                <c:pt idx="785">
                  <c:v>399</c:v>
                </c:pt>
                <c:pt idx="786">
                  <c:v>399</c:v>
                </c:pt>
                <c:pt idx="787">
                  <c:v>176</c:v>
                </c:pt>
                <c:pt idx="788">
                  <c:v>176</c:v>
                </c:pt>
                <c:pt idx="789">
                  <c:v>176</c:v>
                </c:pt>
                <c:pt idx="790">
                  <c:v>176</c:v>
                </c:pt>
                <c:pt idx="791">
                  <c:v>176</c:v>
                </c:pt>
                <c:pt idx="792">
                  <c:v>176</c:v>
                </c:pt>
                <c:pt idx="793">
                  <c:v>176</c:v>
                </c:pt>
                <c:pt idx="794">
                  <c:v>127</c:v>
                </c:pt>
                <c:pt idx="795">
                  <c:v>127</c:v>
                </c:pt>
                <c:pt idx="796">
                  <c:v>127</c:v>
                </c:pt>
                <c:pt idx="797">
                  <c:v>127</c:v>
                </c:pt>
                <c:pt idx="798">
                  <c:v>127</c:v>
                </c:pt>
                <c:pt idx="799">
                  <c:v>127</c:v>
                </c:pt>
                <c:pt idx="800">
                  <c:v>127</c:v>
                </c:pt>
                <c:pt idx="801">
                  <c:v>23</c:v>
                </c:pt>
                <c:pt idx="802">
                  <c:v>23</c:v>
                </c:pt>
                <c:pt idx="803">
                  <c:v>23</c:v>
                </c:pt>
                <c:pt idx="804">
                  <c:v>23</c:v>
                </c:pt>
                <c:pt idx="805">
                  <c:v>23</c:v>
                </c:pt>
                <c:pt idx="806">
                  <c:v>23</c:v>
                </c:pt>
                <c:pt idx="807">
                  <c:v>23</c:v>
                </c:pt>
                <c:pt idx="808">
                  <c:v>46</c:v>
                </c:pt>
                <c:pt idx="809">
                  <c:v>46</c:v>
                </c:pt>
                <c:pt idx="810">
                  <c:v>46</c:v>
                </c:pt>
                <c:pt idx="811">
                  <c:v>46</c:v>
                </c:pt>
                <c:pt idx="812">
                  <c:v>46</c:v>
                </c:pt>
                <c:pt idx="813">
                  <c:v>46</c:v>
                </c:pt>
                <c:pt idx="814">
                  <c:v>46</c:v>
                </c:pt>
                <c:pt idx="815">
                  <c:v>-266</c:v>
                </c:pt>
                <c:pt idx="816">
                  <c:v>-266</c:v>
                </c:pt>
                <c:pt idx="817">
                  <c:v>-266</c:v>
                </c:pt>
                <c:pt idx="818">
                  <c:v>-266</c:v>
                </c:pt>
                <c:pt idx="819">
                  <c:v>-266</c:v>
                </c:pt>
                <c:pt idx="820">
                  <c:v>-266</c:v>
                </c:pt>
                <c:pt idx="821">
                  <c:v>-266</c:v>
                </c:pt>
                <c:pt idx="822">
                  <c:v>-205</c:v>
                </c:pt>
                <c:pt idx="823">
                  <c:v>-205</c:v>
                </c:pt>
                <c:pt idx="824">
                  <c:v>-205</c:v>
                </c:pt>
                <c:pt idx="825">
                  <c:v>-205</c:v>
                </c:pt>
                <c:pt idx="826">
                  <c:v>-205</c:v>
                </c:pt>
                <c:pt idx="827">
                  <c:v>-205</c:v>
                </c:pt>
                <c:pt idx="828">
                  <c:v>-205</c:v>
                </c:pt>
                <c:pt idx="829">
                  <c:v>-1427</c:v>
                </c:pt>
                <c:pt idx="830">
                  <c:v>-1427</c:v>
                </c:pt>
                <c:pt idx="831">
                  <c:v>-1427</c:v>
                </c:pt>
                <c:pt idx="832">
                  <c:v>-1427</c:v>
                </c:pt>
                <c:pt idx="833">
                  <c:v>-1427</c:v>
                </c:pt>
                <c:pt idx="834">
                  <c:v>-1427</c:v>
                </c:pt>
                <c:pt idx="835">
                  <c:v>-1427</c:v>
                </c:pt>
                <c:pt idx="836">
                  <c:v>-1412</c:v>
                </c:pt>
                <c:pt idx="837">
                  <c:v>-1412</c:v>
                </c:pt>
                <c:pt idx="838">
                  <c:v>-1412</c:v>
                </c:pt>
                <c:pt idx="839">
                  <c:v>-1412</c:v>
                </c:pt>
                <c:pt idx="840">
                  <c:v>-1412</c:v>
                </c:pt>
                <c:pt idx="841">
                  <c:v>-1412</c:v>
                </c:pt>
                <c:pt idx="842">
                  <c:v>-1412</c:v>
                </c:pt>
                <c:pt idx="843">
                  <c:v>-188</c:v>
                </c:pt>
                <c:pt idx="844">
                  <c:v>-188</c:v>
                </c:pt>
                <c:pt idx="845">
                  <c:v>-188</c:v>
                </c:pt>
                <c:pt idx="846">
                  <c:v>-188</c:v>
                </c:pt>
                <c:pt idx="847">
                  <c:v>-188</c:v>
                </c:pt>
                <c:pt idx="848">
                  <c:v>-188</c:v>
                </c:pt>
                <c:pt idx="849">
                  <c:v>-188</c:v>
                </c:pt>
                <c:pt idx="850">
                  <c:v>-1335</c:v>
                </c:pt>
                <c:pt idx="851">
                  <c:v>-1335</c:v>
                </c:pt>
                <c:pt idx="852">
                  <c:v>-1335</c:v>
                </c:pt>
                <c:pt idx="853">
                  <c:v>-1335</c:v>
                </c:pt>
                <c:pt idx="854">
                  <c:v>-1335</c:v>
                </c:pt>
                <c:pt idx="855">
                  <c:v>-1335</c:v>
                </c:pt>
                <c:pt idx="856">
                  <c:v>-1335</c:v>
                </c:pt>
                <c:pt idx="857">
                  <c:v>-893</c:v>
                </c:pt>
                <c:pt idx="858">
                  <c:v>-893</c:v>
                </c:pt>
                <c:pt idx="859">
                  <c:v>-893</c:v>
                </c:pt>
                <c:pt idx="860">
                  <c:v>-893</c:v>
                </c:pt>
                <c:pt idx="861">
                  <c:v>-893</c:v>
                </c:pt>
                <c:pt idx="862">
                  <c:v>-893</c:v>
                </c:pt>
                <c:pt idx="863">
                  <c:v>-893</c:v>
                </c:pt>
                <c:pt idx="864">
                  <c:v>-874</c:v>
                </c:pt>
                <c:pt idx="865">
                  <c:v>-874</c:v>
                </c:pt>
                <c:pt idx="866">
                  <c:v>-874</c:v>
                </c:pt>
                <c:pt idx="867">
                  <c:v>-874</c:v>
                </c:pt>
                <c:pt idx="868">
                  <c:v>-874</c:v>
                </c:pt>
                <c:pt idx="869">
                  <c:v>-874</c:v>
                </c:pt>
                <c:pt idx="870">
                  <c:v>-874</c:v>
                </c:pt>
                <c:pt idx="871">
                  <c:v>-980</c:v>
                </c:pt>
                <c:pt idx="872">
                  <c:v>-980</c:v>
                </c:pt>
                <c:pt idx="873">
                  <c:v>-980</c:v>
                </c:pt>
                <c:pt idx="874">
                  <c:v>-980</c:v>
                </c:pt>
                <c:pt idx="875">
                  <c:v>-980</c:v>
                </c:pt>
                <c:pt idx="876">
                  <c:v>-980</c:v>
                </c:pt>
                <c:pt idx="877">
                  <c:v>-980</c:v>
                </c:pt>
                <c:pt idx="878">
                  <c:v>-1011</c:v>
                </c:pt>
                <c:pt idx="879">
                  <c:v>-1011</c:v>
                </c:pt>
                <c:pt idx="880">
                  <c:v>-1011</c:v>
                </c:pt>
                <c:pt idx="881">
                  <c:v>-1011</c:v>
                </c:pt>
                <c:pt idx="882">
                  <c:v>-1011</c:v>
                </c:pt>
                <c:pt idx="883">
                  <c:v>-1011</c:v>
                </c:pt>
                <c:pt idx="884">
                  <c:v>-1011</c:v>
                </c:pt>
                <c:pt idx="885">
                  <c:v>-1046</c:v>
                </c:pt>
                <c:pt idx="886">
                  <c:v>-1046</c:v>
                </c:pt>
                <c:pt idx="887">
                  <c:v>-1046</c:v>
                </c:pt>
                <c:pt idx="888">
                  <c:v>-1046</c:v>
                </c:pt>
                <c:pt idx="889">
                  <c:v>-1046</c:v>
                </c:pt>
                <c:pt idx="890">
                  <c:v>-1046</c:v>
                </c:pt>
                <c:pt idx="891">
                  <c:v>-1046</c:v>
                </c:pt>
                <c:pt idx="892">
                  <c:v>-463</c:v>
                </c:pt>
                <c:pt idx="893">
                  <c:v>-463</c:v>
                </c:pt>
                <c:pt idx="894">
                  <c:v>-463</c:v>
                </c:pt>
                <c:pt idx="895">
                  <c:v>-463</c:v>
                </c:pt>
                <c:pt idx="896">
                  <c:v>-463</c:v>
                </c:pt>
                <c:pt idx="897">
                  <c:v>-463</c:v>
                </c:pt>
                <c:pt idx="898">
                  <c:v>-463</c:v>
                </c:pt>
                <c:pt idx="899">
                  <c:v>-1097</c:v>
                </c:pt>
                <c:pt idx="900">
                  <c:v>-1097</c:v>
                </c:pt>
                <c:pt idx="901">
                  <c:v>-1097</c:v>
                </c:pt>
                <c:pt idx="902">
                  <c:v>-1097</c:v>
                </c:pt>
                <c:pt idx="903">
                  <c:v>-1097</c:v>
                </c:pt>
                <c:pt idx="904">
                  <c:v>-1097</c:v>
                </c:pt>
                <c:pt idx="905">
                  <c:v>-1097</c:v>
                </c:pt>
                <c:pt idx="906">
                  <c:v>318</c:v>
                </c:pt>
                <c:pt idx="907">
                  <c:v>318</c:v>
                </c:pt>
                <c:pt idx="908">
                  <c:v>318</c:v>
                </c:pt>
                <c:pt idx="909">
                  <c:v>318</c:v>
                </c:pt>
                <c:pt idx="910">
                  <c:v>318</c:v>
                </c:pt>
                <c:pt idx="911">
                  <c:v>318</c:v>
                </c:pt>
                <c:pt idx="912">
                  <c:v>318</c:v>
                </c:pt>
                <c:pt idx="913">
                  <c:v>#N/A</c:v>
                </c:pt>
                <c:pt idx="914">
                  <c:v>#N/A</c:v>
                </c:pt>
                <c:pt idx="915">
                  <c:v>-210</c:v>
                </c:pt>
                <c:pt idx="916">
                  <c:v>-210</c:v>
                </c:pt>
                <c:pt idx="917">
                  <c:v>-210</c:v>
                </c:pt>
                <c:pt idx="918">
                  <c:v>-210</c:v>
                </c:pt>
                <c:pt idx="919">
                  <c:v>-210</c:v>
                </c:pt>
                <c:pt idx="920">
                  <c:v>1736</c:v>
                </c:pt>
                <c:pt idx="921">
                  <c:v>1736</c:v>
                </c:pt>
                <c:pt idx="922">
                  <c:v>1736</c:v>
                </c:pt>
                <c:pt idx="923">
                  <c:v>1736</c:v>
                </c:pt>
                <c:pt idx="924">
                  <c:v>1736</c:v>
                </c:pt>
                <c:pt idx="925">
                  <c:v>1736</c:v>
                </c:pt>
                <c:pt idx="926">
                  <c:v>1736</c:v>
                </c:pt>
                <c:pt idx="927">
                  <c:v>1955</c:v>
                </c:pt>
                <c:pt idx="928">
                  <c:v>1955</c:v>
                </c:pt>
                <c:pt idx="929">
                  <c:v>1955</c:v>
                </c:pt>
                <c:pt idx="930">
                  <c:v>1955</c:v>
                </c:pt>
                <c:pt idx="931">
                  <c:v>1955</c:v>
                </c:pt>
                <c:pt idx="932">
                  <c:v>1955</c:v>
                </c:pt>
                <c:pt idx="933">
                  <c:v>1955</c:v>
                </c:pt>
                <c:pt idx="934">
                  <c:v>1521</c:v>
                </c:pt>
                <c:pt idx="935">
                  <c:v>1521</c:v>
                </c:pt>
                <c:pt idx="936">
                  <c:v>1521</c:v>
                </c:pt>
                <c:pt idx="937">
                  <c:v>1521</c:v>
                </c:pt>
                <c:pt idx="938">
                  <c:v>1521</c:v>
                </c:pt>
                <c:pt idx="939">
                  <c:v>1521</c:v>
                </c:pt>
                <c:pt idx="940">
                  <c:v>1521</c:v>
                </c:pt>
                <c:pt idx="941">
                  <c:v>2131</c:v>
                </c:pt>
                <c:pt idx="942">
                  <c:v>2131</c:v>
                </c:pt>
                <c:pt idx="943">
                  <c:v>2131</c:v>
                </c:pt>
                <c:pt idx="944">
                  <c:v>2131</c:v>
                </c:pt>
                <c:pt idx="945">
                  <c:v>2131</c:v>
                </c:pt>
                <c:pt idx="946">
                  <c:v>2131</c:v>
                </c:pt>
                <c:pt idx="947">
                  <c:v>2131</c:v>
                </c:pt>
                <c:pt idx="948">
                  <c:v>3249</c:v>
                </c:pt>
                <c:pt idx="949">
                  <c:v>3249</c:v>
                </c:pt>
                <c:pt idx="950">
                  <c:v>3249</c:v>
                </c:pt>
                <c:pt idx="951">
                  <c:v>3249</c:v>
                </c:pt>
                <c:pt idx="952">
                  <c:v>3249</c:v>
                </c:pt>
                <c:pt idx="953">
                  <c:v>3249</c:v>
                </c:pt>
                <c:pt idx="954">
                  <c:v>3249</c:v>
                </c:pt>
                <c:pt idx="955">
                  <c:v>2913</c:v>
                </c:pt>
                <c:pt idx="956">
                  <c:v>2913</c:v>
                </c:pt>
                <c:pt idx="957">
                  <c:v>2913</c:v>
                </c:pt>
                <c:pt idx="958">
                  <c:v>2913</c:v>
                </c:pt>
                <c:pt idx="959">
                  <c:v>2913</c:v>
                </c:pt>
                <c:pt idx="960">
                  <c:v>2913</c:v>
                </c:pt>
                <c:pt idx="961">
                  <c:v>2913</c:v>
                </c:pt>
                <c:pt idx="962">
                  <c:v>2341</c:v>
                </c:pt>
                <c:pt idx="963">
                  <c:v>2341</c:v>
                </c:pt>
                <c:pt idx="964">
                  <c:v>2341</c:v>
                </c:pt>
                <c:pt idx="965">
                  <c:v>2341</c:v>
                </c:pt>
                <c:pt idx="966">
                  <c:v>2341</c:v>
                </c:pt>
                <c:pt idx="967">
                  <c:v>2341</c:v>
                </c:pt>
                <c:pt idx="968">
                  <c:v>2341</c:v>
                </c:pt>
                <c:pt idx="969">
                  <c:v>2417</c:v>
                </c:pt>
                <c:pt idx="970">
                  <c:v>2417</c:v>
                </c:pt>
                <c:pt idx="971">
                  <c:v>2417</c:v>
                </c:pt>
                <c:pt idx="972">
                  <c:v>2417</c:v>
                </c:pt>
                <c:pt idx="973">
                  <c:v>2417</c:v>
                </c:pt>
                <c:pt idx="974">
                  <c:v>2417</c:v>
                </c:pt>
                <c:pt idx="975">
                  <c:v>2417</c:v>
                </c:pt>
                <c:pt idx="976">
                  <c:v>1890</c:v>
                </c:pt>
                <c:pt idx="977">
                  <c:v>1890</c:v>
                </c:pt>
                <c:pt idx="978">
                  <c:v>1890</c:v>
                </c:pt>
                <c:pt idx="979">
                  <c:v>1890</c:v>
                </c:pt>
                <c:pt idx="980">
                  <c:v>1890</c:v>
                </c:pt>
                <c:pt idx="981">
                  <c:v>1890</c:v>
                </c:pt>
                <c:pt idx="982">
                  <c:v>1890</c:v>
                </c:pt>
                <c:pt idx="983">
                  <c:v>2034</c:v>
                </c:pt>
                <c:pt idx="984">
                  <c:v>2034</c:v>
                </c:pt>
                <c:pt idx="985">
                  <c:v>2034</c:v>
                </c:pt>
                <c:pt idx="986">
                  <c:v>2034</c:v>
                </c:pt>
                <c:pt idx="987">
                  <c:v>2034</c:v>
                </c:pt>
                <c:pt idx="988">
                  <c:v>2034</c:v>
                </c:pt>
                <c:pt idx="989">
                  <c:v>2034</c:v>
                </c:pt>
                <c:pt idx="990">
                  <c:v>1625</c:v>
                </c:pt>
                <c:pt idx="991">
                  <c:v>1625</c:v>
                </c:pt>
                <c:pt idx="992">
                  <c:v>1625</c:v>
                </c:pt>
                <c:pt idx="993">
                  <c:v>1625</c:v>
                </c:pt>
                <c:pt idx="994">
                  <c:v>1625</c:v>
                </c:pt>
                <c:pt idx="995">
                  <c:v>1625</c:v>
                </c:pt>
                <c:pt idx="996">
                  <c:v>1625</c:v>
                </c:pt>
                <c:pt idx="997">
                  <c:v>2033</c:v>
                </c:pt>
                <c:pt idx="998">
                  <c:v>2033</c:v>
                </c:pt>
                <c:pt idx="999">
                  <c:v>2033</c:v>
                </c:pt>
                <c:pt idx="1000">
                  <c:v>2033</c:v>
                </c:pt>
                <c:pt idx="1001">
                  <c:v>2033</c:v>
                </c:pt>
                <c:pt idx="1002">
                  <c:v>2033</c:v>
                </c:pt>
                <c:pt idx="1003">
                  <c:v>2033</c:v>
                </c:pt>
                <c:pt idx="1004">
                  <c:v>1433</c:v>
                </c:pt>
                <c:pt idx="1005">
                  <c:v>1433</c:v>
                </c:pt>
                <c:pt idx="1006">
                  <c:v>1433</c:v>
                </c:pt>
                <c:pt idx="1007">
                  <c:v>1433</c:v>
                </c:pt>
                <c:pt idx="1008">
                  <c:v>1433</c:v>
                </c:pt>
                <c:pt idx="1009">
                  <c:v>1433</c:v>
                </c:pt>
                <c:pt idx="1010">
                  <c:v>1433</c:v>
                </c:pt>
                <c:pt idx="1011">
                  <c:v>980</c:v>
                </c:pt>
                <c:pt idx="1012">
                  <c:v>980</c:v>
                </c:pt>
                <c:pt idx="1013">
                  <c:v>980</c:v>
                </c:pt>
                <c:pt idx="1014">
                  <c:v>980</c:v>
                </c:pt>
                <c:pt idx="1015">
                  <c:v>980</c:v>
                </c:pt>
                <c:pt idx="1016">
                  <c:v>980</c:v>
                </c:pt>
                <c:pt idx="1017">
                  <c:v>980</c:v>
                </c:pt>
                <c:pt idx="1018">
                  <c:v>1122</c:v>
                </c:pt>
                <c:pt idx="1019">
                  <c:v>1122</c:v>
                </c:pt>
                <c:pt idx="1020">
                  <c:v>1122</c:v>
                </c:pt>
                <c:pt idx="1021">
                  <c:v>1122</c:v>
                </c:pt>
                <c:pt idx="1022">
                  <c:v>1122</c:v>
                </c:pt>
                <c:pt idx="1023">
                  <c:v>1122</c:v>
                </c:pt>
                <c:pt idx="1024">
                  <c:v>1122</c:v>
                </c:pt>
                <c:pt idx="1025">
                  <c:v>2001</c:v>
                </c:pt>
                <c:pt idx="1026">
                  <c:v>2001</c:v>
                </c:pt>
                <c:pt idx="1027">
                  <c:v>2001</c:v>
                </c:pt>
                <c:pt idx="1028">
                  <c:v>2001</c:v>
                </c:pt>
                <c:pt idx="1029">
                  <c:v>2001</c:v>
                </c:pt>
                <c:pt idx="1030">
                  <c:v>2001</c:v>
                </c:pt>
                <c:pt idx="1031">
                  <c:v>2001</c:v>
                </c:pt>
                <c:pt idx="1032">
                  <c:v>1723</c:v>
                </c:pt>
                <c:pt idx="1033">
                  <c:v>1723</c:v>
                </c:pt>
                <c:pt idx="1034">
                  <c:v>1723</c:v>
                </c:pt>
                <c:pt idx="1035">
                  <c:v>1723</c:v>
                </c:pt>
                <c:pt idx="1036">
                  <c:v>1723</c:v>
                </c:pt>
                <c:pt idx="1037">
                  <c:v>1723</c:v>
                </c:pt>
                <c:pt idx="1038">
                  <c:v>1723</c:v>
                </c:pt>
                <c:pt idx="1039">
                  <c:v>2004</c:v>
                </c:pt>
                <c:pt idx="1040">
                  <c:v>2004</c:v>
                </c:pt>
                <c:pt idx="1041">
                  <c:v>2004</c:v>
                </c:pt>
                <c:pt idx="1042">
                  <c:v>2004</c:v>
                </c:pt>
                <c:pt idx="1043">
                  <c:v>2004</c:v>
                </c:pt>
                <c:pt idx="1044">
                  <c:v>2004</c:v>
                </c:pt>
                <c:pt idx="1045">
                  <c:v>2004</c:v>
                </c:pt>
                <c:pt idx="1046">
                  <c:v>1761</c:v>
                </c:pt>
                <c:pt idx="1047">
                  <c:v>1761</c:v>
                </c:pt>
                <c:pt idx="1048">
                  <c:v>1761</c:v>
                </c:pt>
                <c:pt idx="1049">
                  <c:v>1761</c:v>
                </c:pt>
                <c:pt idx="1050">
                  <c:v>1761</c:v>
                </c:pt>
                <c:pt idx="1051">
                  <c:v>1761</c:v>
                </c:pt>
                <c:pt idx="1052">
                  <c:v>1761</c:v>
                </c:pt>
                <c:pt idx="1053">
                  <c:v>1968</c:v>
                </c:pt>
                <c:pt idx="1054">
                  <c:v>1968</c:v>
                </c:pt>
                <c:pt idx="1055">
                  <c:v>1968</c:v>
                </c:pt>
                <c:pt idx="1056">
                  <c:v>1968</c:v>
                </c:pt>
                <c:pt idx="1057">
                  <c:v>1968</c:v>
                </c:pt>
                <c:pt idx="1058">
                  <c:v>1968</c:v>
                </c:pt>
                <c:pt idx="1059">
                  <c:v>1968</c:v>
                </c:pt>
                <c:pt idx="1060">
                  <c:v>1321</c:v>
                </c:pt>
                <c:pt idx="1061">
                  <c:v>1321</c:v>
                </c:pt>
                <c:pt idx="1062">
                  <c:v>1321</c:v>
                </c:pt>
                <c:pt idx="1063">
                  <c:v>1321</c:v>
                </c:pt>
                <c:pt idx="1064">
                  <c:v>1321</c:v>
                </c:pt>
                <c:pt idx="1065">
                  <c:v>1321</c:v>
                </c:pt>
                <c:pt idx="1066">
                  <c:v>1321</c:v>
                </c:pt>
                <c:pt idx="1067">
                  <c:v>1300</c:v>
                </c:pt>
                <c:pt idx="1068">
                  <c:v>1300</c:v>
                </c:pt>
                <c:pt idx="1069">
                  <c:v>1300</c:v>
                </c:pt>
                <c:pt idx="1070">
                  <c:v>1300</c:v>
                </c:pt>
                <c:pt idx="1071">
                  <c:v>1300</c:v>
                </c:pt>
                <c:pt idx="1072">
                  <c:v>1300</c:v>
                </c:pt>
                <c:pt idx="1073">
                  <c:v>1300</c:v>
                </c:pt>
                <c:pt idx="1074">
                  <c:v>1353</c:v>
                </c:pt>
                <c:pt idx="1075">
                  <c:v>1353</c:v>
                </c:pt>
                <c:pt idx="1076">
                  <c:v>1353</c:v>
                </c:pt>
                <c:pt idx="1077">
                  <c:v>1353</c:v>
                </c:pt>
                <c:pt idx="1078">
                  <c:v>1353</c:v>
                </c:pt>
                <c:pt idx="1079">
                  <c:v>1353</c:v>
                </c:pt>
                <c:pt idx="1080">
                  <c:v>1353</c:v>
                </c:pt>
                <c:pt idx="1081">
                  <c:v>1413</c:v>
                </c:pt>
                <c:pt idx="1082">
                  <c:v>1413</c:v>
                </c:pt>
                <c:pt idx="1083">
                  <c:v>1413</c:v>
                </c:pt>
                <c:pt idx="1084">
                  <c:v>1413</c:v>
                </c:pt>
                <c:pt idx="1085">
                  <c:v>1413</c:v>
                </c:pt>
                <c:pt idx="1086">
                  <c:v>1413</c:v>
                </c:pt>
                <c:pt idx="1087">
                  <c:v>1413</c:v>
                </c:pt>
                <c:pt idx="1088">
                  <c:v>2212</c:v>
                </c:pt>
                <c:pt idx="1089">
                  <c:v>2212</c:v>
                </c:pt>
                <c:pt idx="1090">
                  <c:v>2212</c:v>
                </c:pt>
                <c:pt idx="1091">
                  <c:v>2212</c:v>
                </c:pt>
                <c:pt idx="1092">
                  <c:v>2212</c:v>
                </c:pt>
                <c:pt idx="1093">
                  <c:v>2212</c:v>
                </c:pt>
                <c:pt idx="1094">
                  <c:v>2212</c:v>
                </c:pt>
                <c:pt idx="1095">
                  <c:v>1456</c:v>
                </c:pt>
                <c:pt idx="1096">
                  <c:v>1456</c:v>
                </c:pt>
                <c:pt idx="1097">
                  <c:v>1456</c:v>
                </c:pt>
                <c:pt idx="1098">
                  <c:v>1456</c:v>
                </c:pt>
                <c:pt idx="1099">
                  <c:v>1456</c:v>
                </c:pt>
                <c:pt idx="1100">
                  <c:v>1456</c:v>
                </c:pt>
                <c:pt idx="1101">
                  <c:v>1456</c:v>
                </c:pt>
                <c:pt idx="1102">
                  <c:v>1900</c:v>
                </c:pt>
                <c:pt idx="1103">
                  <c:v>1900</c:v>
                </c:pt>
                <c:pt idx="1104">
                  <c:v>1900</c:v>
                </c:pt>
                <c:pt idx="1105">
                  <c:v>1900</c:v>
                </c:pt>
                <c:pt idx="1106">
                  <c:v>1900</c:v>
                </c:pt>
                <c:pt idx="1107">
                  <c:v>1900</c:v>
                </c:pt>
                <c:pt idx="1108">
                  <c:v>1900</c:v>
                </c:pt>
                <c:pt idx="1109">
                  <c:v>2209</c:v>
                </c:pt>
                <c:pt idx="1110">
                  <c:v>2209</c:v>
                </c:pt>
                <c:pt idx="1111">
                  <c:v>2209</c:v>
                </c:pt>
                <c:pt idx="1112">
                  <c:v>2209</c:v>
                </c:pt>
                <c:pt idx="1113">
                  <c:v>2209</c:v>
                </c:pt>
                <c:pt idx="1114">
                  <c:v>2209</c:v>
                </c:pt>
                <c:pt idx="1115">
                  <c:v>2209</c:v>
                </c:pt>
                <c:pt idx="1116">
                  <c:v>2397</c:v>
                </c:pt>
                <c:pt idx="1117">
                  <c:v>2397</c:v>
                </c:pt>
                <c:pt idx="1118">
                  <c:v>2397</c:v>
                </c:pt>
                <c:pt idx="1119">
                  <c:v>2397</c:v>
                </c:pt>
                <c:pt idx="1120">
                  <c:v>2397</c:v>
                </c:pt>
                <c:pt idx="1121">
                  <c:v>2397</c:v>
                </c:pt>
                <c:pt idx="1122">
                  <c:v>2397</c:v>
                </c:pt>
                <c:pt idx="1123">
                  <c:v>1539</c:v>
                </c:pt>
                <c:pt idx="1124">
                  <c:v>1539</c:v>
                </c:pt>
                <c:pt idx="1125">
                  <c:v>1539</c:v>
                </c:pt>
                <c:pt idx="1126">
                  <c:v>1539</c:v>
                </c:pt>
                <c:pt idx="1127">
                  <c:v>1539</c:v>
                </c:pt>
                <c:pt idx="1128">
                  <c:v>1539</c:v>
                </c:pt>
                <c:pt idx="1129">
                  <c:v>1539</c:v>
                </c:pt>
                <c:pt idx="1130">
                  <c:v>2441</c:v>
                </c:pt>
                <c:pt idx="1131">
                  <c:v>2441</c:v>
                </c:pt>
                <c:pt idx="1132">
                  <c:v>2441</c:v>
                </c:pt>
                <c:pt idx="1133">
                  <c:v>2441</c:v>
                </c:pt>
                <c:pt idx="1134">
                  <c:v>2441</c:v>
                </c:pt>
                <c:pt idx="1135">
                  <c:v>2441</c:v>
                </c:pt>
                <c:pt idx="1136">
                  <c:v>2441</c:v>
                </c:pt>
                <c:pt idx="1137">
                  <c:v>1635</c:v>
                </c:pt>
                <c:pt idx="1138">
                  <c:v>1635</c:v>
                </c:pt>
                <c:pt idx="1139">
                  <c:v>1635</c:v>
                </c:pt>
                <c:pt idx="1140">
                  <c:v>1635</c:v>
                </c:pt>
                <c:pt idx="1141">
                  <c:v>1635</c:v>
                </c:pt>
                <c:pt idx="1142">
                  <c:v>1635</c:v>
                </c:pt>
                <c:pt idx="1143">
                  <c:v>1635</c:v>
                </c:pt>
                <c:pt idx="1144">
                  <c:v>1819</c:v>
                </c:pt>
                <c:pt idx="1145">
                  <c:v>1819</c:v>
                </c:pt>
                <c:pt idx="1146">
                  <c:v>1819</c:v>
                </c:pt>
                <c:pt idx="1147">
                  <c:v>1819</c:v>
                </c:pt>
                <c:pt idx="1148">
                  <c:v>1819</c:v>
                </c:pt>
                <c:pt idx="1149">
                  <c:v>1819</c:v>
                </c:pt>
                <c:pt idx="1150">
                  <c:v>1819</c:v>
                </c:pt>
                <c:pt idx="1151">
                  <c:v>1637</c:v>
                </c:pt>
                <c:pt idx="1152">
                  <c:v>1637</c:v>
                </c:pt>
                <c:pt idx="1153">
                  <c:v>1637</c:v>
                </c:pt>
                <c:pt idx="1154">
                  <c:v>1637</c:v>
                </c:pt>
                <c:pt idx="1155">
                  <c:v>1637</c:v>
                </c:pt>
                <c:pt idx="1156">
                  <c:v>1637</c:v>
                </c:pt>
                <c:pt idx="1157">
                  <c:v>1637</c:v>
                </c:pt>
                <c:pt idx="1158">
                  <c:v>1344</c:v>
                </c:pt>
                <c:pt idx="1159">
                  <c:v>1344</c:v>
                </c:pt>
                <c:pt idx="1160">
                  <c:v>1344</c:v>
                </c:pt>
                <c:pt idx="1161">
                  <c:v>1344</c:v>
                </c:pt>
                <c:pt idx="1162">
                  <c:v>1344</c:v>
                </c:pt>
                <c:pt idx="1163">
                  <c:v>1344</c:v>
                </c:pt>
                <c:pt idx="1164">
                  <c:v>1344</c:v>
                </c:pt>
                <c:pt idx="1165">
                  <c:v>1222</c:v>
                </c:pt>
                <c:pt idx="1166">
                  <c:v>1222</c:v>
                </c:pt>
                <c:pt idx="1167">
                  <c:v>1222</c:v>
                </c:pt>
                <c:pt idx="1168">
                  <c:v>1222</c:v>
                </c:pt>
                <c:pt idx="1169">
                  <c:v>1222</c:v>
                </c:pt>
                <c:pt idx="1170">
                  <c:v>1222</c:v>
                </c:pt>
                <c:pt idx="1171">
                  <c:v>1222</c:v>
                </c:pt>
                <c:pt idx="1172">
                  <c:v>418</c:v>
                </c:pt>
                <c:pt idx="1173">
                  <c:v>418</c:v>
                </c:pt>
                <c:pt idx="1174">
                  <c:v>418</c:v>
                </c:pt>
                <c:pt idx="1175">
                  <c:v>418</c:v>
                </c:pt>
                <c:pt idx="1176">
                  <c:v>418</c:v>
                </c:pt>
                <c:pt idx="1177">
                  <c:v>418</c:v>
                </c:pt>
                <c:pt idx="1178">
                  <c:v>418</c:v>
                </c:pt>
                <c:pt idx="1179">
                  <c:v>1623</c:v>
                </c:pt>
                <c:pt idx="1180">
                  <c:v>1623</c:v>
                </c:pt>
                <c:pt idx="1181">
                  <c:v>1623</c:v>
                </c:pt>
                <c:pt idx="1182">
                  <c:v>1623</c:v>
                </c:pt>
                <c:pt idx="1183">
                  <c:v>1623</c:v>
                </c:pt>
                <c:pt idx="1184">
                  <c:v>1623</c:v>
                </c:pt>
                <c:pt idx="1185">
                  <c:v>1623</c:v>
                </c:pt>
                <c:pt idx="1186">
                  <c:v>1516</c:v>
                </c:pt>
                <c:pt idx="1187">
                  <c:v>1516</c:v>
                </c:pt>
                <c:pt idx="1188">
                  <c:v>1516</c:v>
                </c:pt>
                <c:pt idx="1189">
                  <c:v>1516</c:v>
                </c:pt>
                <c:pt idx="1190">
                  <c:v>1516</c:v>
                </c:pt>
                <c:pt idx="1191">
                  <c:v>1516</c:v>
                </c:pt>
                <c:pt idx="1192">
                  <c:v>1516</c:v>
                </c:pt>
                <c:pt idx="1193">
                  <c:v>1695</c:v>
                </c:pt>
                <c:pt idx="1194">
                  <c:v>1695</c:v>
                </c:pt>
                <c:pt idx="1195">
                  <c:v>1695</c:v>
                </c:pt>
                <c:pt idx="1196">
                  <c:v>1695</c:v>
                </c:pt>
                <c:pt idx="1197">
                  <c:v>1695</c:v>
                </c:pt>
                <c:pt idx="1198">
                  <c:v>1695</c:v>
                </c:pt>
                <c:pt idx="1199">
                  <c:v>1695</c:v>
                </c:pt>
                <c:pt idx="1200">
                  <c:v>1524</c:v>
                </c:pt>
                <c:pt idx="1201">
                  <c:v>1524</c:v>
                </c:pt>
                <c:pt idx="1202">
                  <c:v>1524</c:v>
                </c:pt>
                <c:pt idx="1203">
                  <c:v>1524</c:v>
                </c:pt>
                <c:pt idx="1204">
                  <c:v>1524</c:v>
                </c:pt>
                <c:pt idx="1205">
                  <c:v>1524</c:v>
                </c:pt>
                <c:pt idx="1206">
                  <c:v>1524</c:v>
                </c:pt>
                <c:pt idx="1207">
                  <c:v>1862</c:v>
                </c:pt>
                <c:pt idx="1208">
                  <c:v>1862</c:v>
                </c:pt>
                <c:pt idx="1209">
                  <c:v>1862</c:v>
                </c:pt>
                <c:pt idx="1210">
                  <c:v>1862</c:v>
                </c:pt>
                <c:pt idx="1211">
                  <c:v>1862</c:v>
                </c:pt>
                <c:pt idx="1212">
                  <c:v>1862</c:v>
                </c:pt>
                <c:pt idx="1213">
                  <c:v>1862</c:v>
                </c:pt>
                <c:pt idx="1214">
                  <c:v>1344</c:v>
                </c:pt>
                <c:pt idx="1215">
                  <c:v>1344</c:v>
                </c:pt>
                <c:pt idx="1216">
                  <c:v>1344</c:v>
                </c:pt>
                <c:pt idx="1217">
                  <c:v>1344</c:v>
                </c:pt>
                <c:pt idx="1218">
                  <c:v>1344</c:v>
                </c:pt>
                <c:pt idx="1219">
                  <c:v>1344</c:v>
                </c:pt>
                <c:pt idx="1220">
                  <c:v>1344</c:v>
                </c:pt>
                <c:pt idx="1221">
                  <c:v>1793</c:v>
                </c:pt>
                <c:pt idx="1222">
                  <c:v>1793</c:v>
                </c:pt>
                <c:pt idx="1223">
                  <c:v>1793</c:v>
                </c:pt>
                <c:pt idx="1224">
                  <c:v>1793</c:v>
                </c:pt>
                <c:pt idx="1225">
                  <c:v>1793</c:v>
                </c:pt>
                <c:pt idx="1226">
                  <c:v>1793</c:v>
                </c:pt>
                <c:pt idx="1227">
                  <c:v>1793</c:v>
                </c:pt>
                <c:pt idx="1228">
                  <c:v>1608</c:v>
                </c:pt>
                <c:pt idx="1229">
                  <c:v>1608</c:v>
                </c:pt>
                <c:pt idx="1230">
                  <c:v>1608</c:v>
                </c:pt>
                <c:pt idx="1231">
                  <c:v>1608</c:v>
                </c:pt>
                <c:pt idx="1232">
                  <c:v>1608</c:v>
                </c:pt>
                <c:pt idx="1233">
                  <c:v>1608</c:v>
                </c:pt>
                <c:pt idx="1234">
                  <c:v>1608</c:v>
                </c:pt>
                <c:pt idx="1235">
                  <c:v>2318</c:v>
                </c:pt>
                <c:pt idx="1236">
                  <c:v>2318</c:v>
                </c:pt>
                <c:pt idx="1237">
                  <c:v>2318</c:v>
                </c:pt>
                <c:pt idx="1238">
                  <c:v>2318</c:v>
                </c:pt>
                <c:pt idx="1239">
                  <c:v>2318</c:v>
                </c:pt>
                <c:pt idx="1240">
                  <c:v>2318</c:v>
                </c:pt>
                <c:pt idx="1241">
                  <c:v>2318</c:v>
                </c:pt>
                <c:pt idx="1242">
                  <c:v>2310</c:v>
                </c:pt>
                <c:pt idx="1243">
                  <c:v>2310</c:v>
                </c:pt>
                <c:pt idx="1244">
                  <c:v>2310</c:v>
                </c:pt>
                <c:pt idx="1245">
                  <c:v>2310</c:v>
                </c:pt>
                <c:pt idx="1246">
                  <c:v>2310</c:v>
                </c:pt>
                <c:pt idx="1247">
                  <c:v>2310</c:v>
                </c:pt>
                <c:pt idx="1248">
                  <c:v>2310</c:v>
                </c:pt>
                <c:pt idx="1249">
                  <c:v>1737</c:v>
                </c:pt>
                <c:pt idx="1250">
                  <c:v>1737</c:v>
                </c:pt>
                <c:pt idx="1251">
                  <c:v>1737</c:v>
                </c:pt>
                <c:pt idx="1252">
                  <c:v>1737</c:v>
                </c:pt>
                <c:pt idx="1253">
                  <c:v>1737</c:v>
                </c:pt>
                <c:pt idx="1254">
                  <c:v>1737</c:v>
                </c:pt>
                <c:pt idx="1255">
                  <c:v>1737</c:v>
                </c:pt>
                <c:pt idx="1256">
                  <c:v>2069</c:v>
                </c:pt>
                <c:pt idx="1257">
                  <c:v>2069</c:v>
                </c:pt>
                <c:pt idx="1258">
                  <c:v>2069</c:v>
                </c:pt>
                <c:pt idx="1259">
                  <c:v>2069</c:v>
                </c:pt>
                <c:pt idx="1260">
                  <c:v>2069</c:v>
                </c:pt>
                <c:pt idx="1261">
                  <c:v>2069</c:v>
                </c:pt>
                <c:pt idx="1262">
                  <c:v>2069</c:v>
                </c:pt>
                <c:pt idx="1263">
                  <c:v>2205</c:v>
                </c:pt>
                <c:pt idx="1264">
                  <c:v>2205</c:v>
                </c:pt>
                <c:pt idx="1265">
                  <c:v>2205</c:v>
                </c:pt>
                <c:pt idx="1266">
                  <c:v>2205</c:v>
                </c:pt>
                <c:pt idx="1267">
                  <c:v>2205</c:v>
                </c:pt>
                <c:pt idx="1268">
                  <c:v>2205</c:v>
                </c:pt>
                <c:pt idx="1269">
                  <c:v>2205</c:v>
                </c:pt>
                <c:pt idx="1270">
                  <c:v>2365</c:v>
                </c:pt>
                <c:pt idx="1271">
                  <c:v>2365</c:v>
                </c:pt>
                <c:pt idx="1272">
                  <c:v>2365</c:v>
                </c:pt>
                <c:pt idx="1273">
                  <c:v>2365</c:v>
                </c:pt>
                <c:pt idx="1274">
                  <c:v>2365</c:v>
                </c:pt>
                <c:pt idx="1275">
                  <c:v>2365</c:v>
                </c:pt>
                <c:pt idx="1276">
                  <c:v>2365</c:v>
                </c:pt>
                <c:pt idx="1277">
                  <c:v>#N/A</c:v>
                </c:pt>
                <c:pt idx="1278">
                  <c:v>#N/A</c:v>
                </c:pt>
                <c:pt idx="1279">
                  <c:v>#N/A</c:v>
                </c:pt>
                <c:pt idx="1280">
                  <c:v>1268</c:v>
                </c:pt>
                <c:pt idx="1281">
                  <c:v>1268</c:v>
                </c:pt>
                <c:pt idx="1282">
                  <c:v>1268</c:v>
                </c:pt>
                <c:pt idx="1283">
                  <c:v>1268</c:v>
                </c:pt>
                <c:pt idx="1284">
                  <c:v>2911</c:v>
                </c:pt>
                <c:pt idx="1285">
                  <c:v>2911</c:v>
                </c:pt>
                <c:pt idx="1286">
                  <c:v>2911</c:v>
                </c:pt>
                <c:pt idx="1287">
                  <c:v>2911</c:v>
                </c:pt>
                <c:pt idx="1288">
                  <c:v>2911</c:v>
                </c:pt>
                <c:pt idx="1289">
                  <c:v>2911</c:v>
                </c:pt>
                <c:pt idx="1290">
                  <c:v>2911</c:v>
                </c:pt>
                <c:pt idx="1291">
                  <c:v>2617</c:v>
                </c:pt>
                <c:pt idx="1292">
                  <c:v>2617</c:v>
                </c:pt>
                <c:pt idx="1293">
                  <c:v>2617</c:v>
                </c:pt>
                <c:pt idx="1294">
                  <c:v>2617</c:v>
                </c:pt>
                <c:pt idx="1295">
                  <c:v>2617</c:v>
                </c:pt>
                <c:pt idx="1296">
                  <c:v>2617</c:v>
                </c:pt>
                <c:pt idx="1297">
                  <c:v>2617</c:v>
                </c:pt>
                <c:pt idx="1298">
                  <c:v>2926</c:v>
                </c:pt>
                <c:pt idx="1299">
                  <c:v>2926</c:v>
                </c:pt>
                <c:pt idx="1300">
                  <c:v>2926</c:v>
                </c:pt>
                <c:pt idx="1301">
                  <c:v>2926</c:v>
                </c:pt>
                <c:pt idx="1302">
                  <c:v>2926</c:v>
                </c:pt>
                <c:pt idx="1303">
                  <c:v>2926</c:v>
                </c:pt>
                <c:pt idx="1304">
                  <c:v>2926</c:v>
                </c:pt>
                <c:pt idx="1305">
                  <c:v>2926</c:v>
                </c:pt>
                <c:pt idx="1306">
                  <c:v>2926</c:v>
                </c:pt>
                <c:pt idx="1307">
                  <c:v>2926</c:v>
                </c:pt>
                <c:pt idx="1308">
                  <c:v>2926</c:v>
                </c:pt>
                <c:pt idx="1309">
                  <c:v>2926</c:v>
                </c:pt>
                <c:pt idx="1310">
                  <c:v>2926</c:v>
                </c:pt>
                <c:pt idx="1311">
                  <c:v>2926</c:v>
                </c:pt>
                <c:pt idx="1312">
                  <c:v>2732</c:v>
                </c:pt>
                <c:pt idx="1313">
                  <c:v>2732</c:v>
                </c:pt>
                <c:pt idx="1314">
                  <c:v>2732</c:v>
                </c:pt>
                <c:pt idx="1315">
                  <c:v>2732</c:v>
                </c:pt>
                <c:pt idx="1316">
                  <c:v>2732</c:v>
                </c:pt>
                <c:pt idx="1317">
                  <c:v>2732</c:v>
                </c:pt>
                <c:pt idx="1318">
                  <c:v>2732</c:v>
                </c:pt>
                <c:pt idx="1319">
                  <c:v>2890</c:v>
                </c:pt>
                <c:pt idx="1320">
                  <c:v>2890</c:v>
                </c:pt>
                <c:pt idx="1321">
                  <c:v>2890</c:v>
                </c:pt>
                <c:pt idx="1322">
                  <c:v>2890</c:v>
                </c:pt>
                <c:pt idx="1323">
                  <c:v>2890</c:v>
                </c:pt>
                <c:pt idx="1324">
                  <c:v>2890</c:v>
                </c:pt>
                <c:pt idx="1325">
                  <c:v>2890</c:v>
                </c:pt>
                <c:pt idx="1326">
                  <c:v>2359</c:v>
                </c:pt>
                <c:pt idx="1327">
                  <c:v>2359</c:v>
                </c:pt>
                <c:pt idx="1328">
                  <c:v>2359</c:v>
                </c:pt>
                <c:pt idx="1329">
                  <c:v>2359</c:v>
                </c:pt>
                <c:pt idx="1330">
                  <c:v>2359</c:v>
                </c:pt>
                <c:pt idx="1331">
                  <c:v>2359</c:v>
                </c:pt>
                <c:pt idx="1332">
                  <c:v>2359</c:v>
                </c:pt>
                <c:pt idx="1333">
                  <c:v>2391</c:v>
                </c:pt>
                <c:pt idx="1334">
                  <c:v>2391</c:v>
                </c:pt>
                <c:pt idx="1335">
                  <c:v>2391</c:v>
                </c:pt>
                <c:pt idx="1336">
                  <c:v>2391</c:v>
                </c:pt>
                <c:pt idx="1337">
                  <c:v>2391</c:v>
                </c:pt>
                <c:pt idx="1338">
                  <c:v>2391</c:v>
                </c:pt>
                <c:pt idx="1339">
                  <c:v>2391</c:v>
                </c:pt>
                <c:pt idx="1340">
                  <c:v>-328</c:v>
                </c:pt>
                <c:pt idx="1341">
                  <c:v>-328</c:v>
                </c:pt>
                <c:pt idx="1342">
                  <c:v>-328</c:v>
                </c:pt>
                <c:pt idx="1343">
                  <c:v>-328</c:v>
                </c:pt>
                <c:pt idx="1344">
                  <c:v>-328</c:v>
                </c:pt>
                <c:pt idx="1345">
                  <c:v>-328</c:v>
                </c:pt>
                <c:pt idx="1346">
                  <c:v>-328</c:v>
                </c:pt>
                <c:pt idx="1347">
                  <c:v>-3043</c:v>
                </c:pt>
                <c:pt idx="1348">
                  <c:v>-3043</c:v>
                </c:pt>
                <c:pt idx="1349">
                  <c:v>-3043</c:v>
                </c:pt>
                <c:pt idx="1350">
                  <c:v>-3043</c:v>
                </c:pt>
                <c:pt idx="1351">
                  <c:v>-3043</c:v>
                </c:pt>
                <c:pt idx="1352">
                  <c:v>-3043</c:v>
                </c:pt>
                <c:pt idx="1353">
                  <c:v>-3043</c:v>
                </c:pt>
                <c:pt idx="1354">
                  <c:v>-18949</c:v>
                </c:pt>
                <c:pt idx="1355">
                  <c:v>-18949</c:v>
                </c:pt>
                <c:pt idx="1356">
                  <c:v>-18949</c:v>
                </c:pt>
                <c:pt idx="1357">
                  <c:v>-18949</c:v>
                </c:pt>
                <c:pt idx="1358">
                  <c:v>-18949</c:v>
                </c:pt>
                <c:pt idx="1359">
                  <c:v>-18949</c:v>
                </c:pt>
                <c:pt idx="1360">
                  <c:v>-18949</c:v>
                </c:pt>
                <c:pt idx="1361">
                  <c:v>-19236</c:v>
                </c:pt>
                <c:pt idx="1362">
                  <c:v>-19236</c:v>
                </c:pt>
                <c:pt idx="1363">
                  <c:v>-19236</c:v>
                </c:pt>
                <c:pt idx="1364">
                  <c:v>-19236</c:v>
                </c:pt>
                <c:pt idx="1365">
                  <c:v>-19236</c:v>
                </c:pt>
                <c:pt idx="1366">
                  <c:v>-19236</c:v>
                </c:pt>
                <c:pt idx="1367">
                  <c:v>-19236</c:v>
                </c:pt>
                <c:pt idx="1368">
                  <c:v>-1408</c:v>
                </c:pt>
                <c:pt idx="1369">
                  <c:v>-1408</c:v>
                </c:pt>
                <c:pt idx="1370">
                  <c:v>-1408</c:v>
                </c:pt>
                <c:pt idx="1371">
                  <c:v>-1408</c:v>
                </c:pt>
                <c:pt idx="1372">
                  <c:v>-1408</c:v>
                </c:pt>
                <c:pt idx="1373">
                  <c:v>-1408</c:v>
                </c:pt>
                <c:pt idx="1374">
                  <c:v>-1408</c:v>
                </c:pt>
                <c:pt idx="1375">
                  <c:v>-2481</c:v>
                </c:pt>
                <c:pt idx="1376">
                  <c:v>-2481</c:v>
                </c:pt>
                <c:pt idx="1377">
                  <c:v>-2481</c:v>
                </c:pt>
                <c:pt idx="1378">
                  <c:v>-2481</c:v>
                </c:pt>
                <c:pt idx="1379">
                  <c:v>-2481</c:v>
                </c:pt>
                <c:pt idx="1380">
                  <c:v>-2481</c:v>
                </c:pt>
                <c:pt idx="1381">
                  <c:v>-2481</c:v>
                </c:pt>
                <c:pt idx="1382">
                  <c:v>1118</c:v>
                </c:pt>
                <c:pt idx="1383">
                  <c:v>1118</c:v>
                </c:pt>
                <c:pt idx="1384">
                  <c:v>1118</c:v>
                </c:pt>
                <c:pt idx="1385">
                  <c:v>1118</c:v>
                </c:pt>
                <c:pt idx="1386">
                  <c:v>1118</c:v>
                </c:pt>
                <c:pt idx="1387">
                  <c:v>1118</c:v>
                </c:pt>
                <c:pt idx="1388">
                  <c:v>1118</c:v>
                </c:pt>
                <c:pt idx="1389">
                  <c:v>405</c:v>
                </c:pt>
                <c:pt idx="1390">
                  <c:v>405</c:v>
                </c:pt>
                <c:pt idx="1391">
                  <c:v>405</c:v>
                </c:pt>
                <c:pt idx="1392">
                  <c:v>405</c:v>
                </c:pt>
                <c:pt idx="1393">
                  <c:v>405</c:v>
                </c:pt>
                <c:pt idx="1394">
                  <c:v>405</c:v>
                </c:pt>
                <c:pt idx="1395">
                  <c:v>405</c:v>
                </c:pt>
                <c:pt idx="1396">
                  <c:v>-1606</c:v>
                </c:pt>
                <c:pt idx="1397">
                  <c:v>-1606</c:v>
                </c:pt>
                <c:pt idx="1398">
                  <c:v>-1606</c:v>
                </c:pt>
                <c:pt idx="1399">
                  <c:v>-1606</c:v>
                </c:pt>
                <c:pt idx="1400">
                  <c:v>-1606</c:v>
                </c:pt>
                <c:pt idx="1401">
                  <c:v>-1606</c:v>
                </c:pt>
                <c:pt idx="1402">
                  <c:v>-1606</c:v>
                </c:pt>
                <c:pt idx="1403">
                  <c:v>203</c:v>
                </c:pt>
                <c:pt idx="1404">
                  <c:v>203</c:v>
                </c:pt>
                <c:pt idx="1405">
                  <c:v>203</c:v>
                </c:pt>
                <c:pt idx="1406">
                  <c:v>203</c:v>
                </c:pt>
                <c:pt idx="1407">
                  <c:v>203</c:v>
                </c:pt>
                <c:pt idx="1408">
                  <c:v>203</c:v>
                </c:pt>
                <c:pt idx="1409">
                  <c:v>203</c:v>
                </c:pt>
                <c:pt idx="1410">
                  <c:v>612</c:v>
                </c:pt>
                <c:pt idx="1411">
                  <c:v>612</c:v>
                </c:pt>
                <c:pt idx="1412">
                  <c:v>612</c:v>
                </c:pt>
                <c:pt idx="1413">
                  <c:v>612</c:v>
                </c:pt>
                <c:pt idx="1414">
                  <c:v>612</c:v>
                </c:pt>
                <c:pt idx="1415">
                  <c:v>612</c:v>
                </c:pt>
                <c:pt idx="1416">
                  <c:v>612</c:v>
                </c:pt>
                <c:pt idx="1417">
                  <c:v>1616</c:v>
                </c:pt>
                <c:pt idx="1418">
                  <c:v>1616</c:v>
                </c:pt>
                <c:pt idx="1419">
                  <c:v>1616</c:v>
                </c:pt>
                <c:pt idx="1420">
                  <c:v>1616</c:v>
                </c:pt>
                <c:pt idx="1421">
                  <c:v>1616</c:v>
                </c:pt>
                <c:pt idx="1422">
                  <c:v>1616</c:v>
                </c:pt>
                <c:pt idx="1423">
                  <c:v>1616</c:v>
                </c:pt>
                <c:pt idx="1424">
                  <c:v>1644</c:v>
                </c:pt>
                <c:pt idx="1425">
                  <c:v>1644</c:v>
                </c:pt>
                <c:pt idx="1426">
                  <c:v>1644</c:v>
                </c:pt>
                <c:pt idx="1427">
                  <c:v>1644</c:v>
                </c:pt>
                <c:pt idx="1428">
                  <c:v>1644</c:v>
                </c:pt>
                <c:pt idx="1429">
                  <c:v>1644</c:v>
                </c:pt>
                <c:pt idx="1430">
                  <c:v>1644</c:v>
                </c:pt>
                <c:pt idx="1431">
                  <c:v>2309</c:v>
                </c:pt>
                <c:pt idx="1432">
                  <c:v>2309</c:v>
                </c:pt>
                <c:pt idx="1433">
                  <c:v>2309</c:v>
                </c:pt>
                <c:pt idx="1434">
                  <c:v>2309</c:v>
                </c:pt>
                <c:pt idx="1435">
                  <c:v>2309</c:v>
                </c:pt>
                <c:pt idx="1436">
                  <c:v>2309</c:v>
                </c:pt>
                <c:pt idx="1437">
                  <c:v>2309</c:v>
                </c:pt>
                <c:pt idx="1438">
                  <c:v>3448</c:v>
                </c:pt>
                <c:pt idx="1439">
                  <c:v>3448</c:v>
                </c:pt>
                <c:pt idx="1440">
                  <c:v>3448</c:v>
                </c:pt>
                <c:pt idx="1441">
                  <c:v>3448</c:v>
                </c:pt>
                <c:pt idx="1442">
                  <c:v>3448</c:v>
                </c:pt>
                <c:pt idx="1443">
                  <c:v>3448</c:v>
                </c:pt>
                <c:pt idx="1444">
                  <c:v>3448</c:v>
                </c:pt>
                <c:pt idx="1445">
                  <c:v>2397</c:v>
                </c:pt>
                <c:pt idx="1446">
                  <c:v>2397</c:v>
                </c:pt>
                <c:pt idx="1447">
                  <c:v>2397</c:v>
                </c:pt>
                <c:pt idx="1448">
                  <c:v>2397</c:v>
                </c:pt>
                <c:pt idx="1449">
                  <c:v>2397</c:v>
                </c:pt>
                <c:pt idx="1450">
                  <c:v>2397</c:v>
                </c:pt>
                <c:pt idx="1451">
                  <c:v>2397</c:v>
                </c:pt>
                <c:pt idx="1452">
                  <c:v>2559</c:v>
                </c:pt>
                <c:pt idx="1453">
                  <c:v>2559</c:v>
                </c:pt>
                <c:pt idx="1454">
                  <c:v>2559</c:v>
                </c:pt>
                <c:pt idx="1455">
                  <c:v>2559</c:v>
                </c:pt>
                <c:pt idx="1456">
                  <c:v>2559</c:v>
                </c:pt>
                <c:pt idx="1457">
                  <c:v>2559</c:v>
                </c:pt>
                <c:pt idx="1458">
                  <c:v>2559</c:v>
                </c:pt>
                <c:pt idx="1459">
                  <c:v>1726</c:v>
                </c:pt>
                <c:pt idx="1460">
                  <c:v>1726</c:v>
                </c:pt>
                <c:pt idx="1461">
                  <c:v>1726</c:v>
                </c:pt>
                <c:pt idx="1462">
                  <c:v>1726</c:v>
                </c:pt>
                <c:pt idx="1463">
                  <c:v>1726</c:v>
                </c:pt>
                <c:pt idx="1464">
                  <c:v>1726</c:v>
                </c:pt>
                <c:pt idx="1465">
                  <c:v>1726</c:v>
                </c:pt>
                <c:pt idx="1466">
                  <c:v>1376</c:v>
                </c:pt>
                <c:pt idx="1467">
                  <c:v>1376</c:v>
                </c:pt>
                <c:pt idx="1468">
                  <c:v>1376</c:v>
                </c:pt>
                <c:pt idx="1469">
                  <c:v>1376</c:v>
                </c:pt>
                <c:pt idx="1470">
                  <c:v>1376</c:v>
                </c:pt>
                <c:pt idx="1471">
                  <c:v>1376</c:v>
                </c:pt>
                <c:pt idx="1472">
                  <c:v>1376</c:v>
                </c:pt>
                <c:pt idx="1473">
                  <c:v>1388</c:v>
                </c:pt>
                <c:pt idx="1474">
                  <c:v>1388</c:v>
                </c:pt>
                <c:pt idx="1475">
                  <c:v>1388</c:v>
                </c:pt>
                <c:pt idx="1476">
                  <c:v>1388</c:v>
                </c:pt>
                <c:pt idx="1477">
                  <c:v>1388</c:v>
                </c:pt>
                <c:pt idx="1478">
                  <c:v>1388</c:v>
                </c:pt>
                <c:pt idx="1479">
                  <c:v>1388</c:v>
                </c:pt>
                <c:pt idx="1480">
                  <c:v>2927</c:v>
                </c:pt>
                <c:pt idx="1481">
                  <c:v>2927</c:v>
                </c:pt>
                <c:pt idx="1482">
                  <c:v>2927</c:v>
                </c:pt>
                <c:pt idx="1483">
                  <c:v>2927</c:v>
                </c:pt>
                <c:pt idx="1484">
                  <c:v>2927</c:v>
                </c:pt>
                <c:pt idx="1485">
                  <c:v>2927</c:v>
                </c:pt>
                <c:pt idx="1486">
                  <c:v>2927</c:v>
                </c:pt>
                <c:pt idx="1487">
                  <c:v>2451</c:v>
                </c:pt>
                <c:pt idx="1488">
                  <c:v>2451</c:v>
                </c:pt>
                <c:pt idx="1489">
                  <c:v>2451</c:v>
                </c:pt>
                <c:pt idx="1490">
                  <c:v>2451</c:v>
                </c:pt>
                <c:pt idx="1491">
                  <c:v>2451</c:v>
                </c:pt>
                <c:pt idx="1492">
                  <c:v>2451</c:v>
                </c:pt>
                <c:pt idx="1493">
                  <c:v>2451</c:v>
                </c:pt>
                <c:pt idx="1494">
                  <c:v>3119</c:v>
                </c:pt>
                <c:pt idx="1495">
                  <c:v>3119</c:v>
                </c:pt>
                <c:pt idx="1496">
                  <c:v>3119</c:v>
                </c:pt>
                <c:pt idx="1497">
                  <c:v>3119</c:v>
                </c:pt>
                <c:pt idx="1498">
                  <c:v>3119</c:v>
                </c:pt>
                <c:pt idx="1499">
                  <c:v>3119</c:v>
                </c:pt>
                <c:pt idx="1500">
                  <c:v>3119</c:v>
                </c:pt>
                <c:pt idx="1501">
                  <c:v>2927</c:v>
                </c:pt>
                <c:pt idx="1502">
                  <c:v>2927</c:v>
                </c:pt>
                <c:pt idx="1503">
                  <c:v>2927</c:v>
                </c:pt>
                <c:pt idx="1504">
                  <c:v>2927</c:v>
                </c:pt>
                <c:pt idx="1505">
                  <c:v>2927</c:v>
                </c:pt>
                <c:pt idx="1506">
                  <c:v>2927</c:v>
                </c:pt>
                <c:pt idx="1507">
                  <c:v>2927</c:v>
                </c:pt>
                <c:pt idx="1508">
                  <c:v>2801</c:v>
                </c:pt>
                <c:pt idx="1509">
                  <c:v>2801</c:v>
                </c:pt>
                <c:pt idx="1510">
                  <c:v>2801</c:v>
                </c:pt>
                <c:pt idx="1511">
                  <c:v>2801</c:v>
                </c:pt>
                <c:pt idx="1512">
                  <c:v>2801</c:v>
                </c:pt>
                <c:pt idx="1513">
                  <c:v>2801</c:v>
                </c:pt>
                <c:pt idx="1514">
                  <c:v>2801</c:v>
                </c:pt>
                <c:pt idx="1515">
                  <c:v>2147</c:v>
                </c:pt>
                <c:pt idx="1516">
                  <c:v>2147</c:v>
                </c:pt>
                <c:pt idx="1517">
                  <c:v>2147</c:v>
                </c:pt>
                <c:pt idx="1518">
                  <c:v>2147</c:v>
                </c:pt>
                <c:pt idx="1519">
                  <c:v>2147</c:v>
                </c:pt>
                <c:pt idx="1520">
                  <c:v>2147</c:v>
                </c:pt>
                <c:pt idx="1521">
                  <c:v>2147</c:v>
                </c:pt>
                <c:pt idx="1522">
                  <c:v>1719</c:v>
                </c:pt>
                <c:pt idx="1523">
                  <c:v>1719</c:v>
                </c:pt>
                <c:pt idx="1524">
                  <c:v>1719</c:v>
                </c:pt>
                <c:pt idx="1525">
                  <c:v>1719</c:v>
                </c:pt>
                <c:pt idx="1526">
                  <c:v>1719</c:v>
                </c:pt>
                <c:pt idx="1527">
                  <c:v>1719</c:v>
                </c:pt>
                <c:pt idx="1528">
                  <c:v>1719</c:v>
                </c:pt>
                <c:pt idx="1529">
                  <c:v>1448</c:v>
                </c:pt>
                <c:pt idx="1530">
                  <c:v>1448</c:v>
                </c:pt>
                <c:pt idx="1531">
                  <c:v>1448</c:v>
                </c:pt>
                <c:pt idx="1532">
                  <c:v>1448</c:v>
                </c:pt>
                <c:pt idx="1533">
                  <c:v>1448</c:v>
                </c:pt>
                <c:pt idx="1534">
                  <c:v>1448</c:v>
                </c:pt>
                <c:pt idx="1535">
                  <c:v>1448</c:v>
                </c:pt>
                <c:pt idx="1536">
                  <c:v>1706</c:v>
                </c:pt>
                <c:pt idx="1537">
                  <c:v>1706</c:v>
                </c:pt>
                <c:pt idx="1538">
                  <c:v>1706</c:v>
                </c:pt>
                <c:pt idx="1539">
                  <c:v>1706</c:v>
                </c:pt>
                <c:pt idx="1540">
                  <c:v>1706</c:v>
                </c:pt>
                <c:pt idx="1541">
                  <c:v>1706</c:v>
                </c:pt>
                <c:pt idx="1542">
                  <c:v>1706</c:v>
                </c:pt>
                <c:pt idx="1543">
                  <c:v>1322</c:v>
                </c:pt>
                <c:pt idx="1544">
                  <c:v>1322</c:v>
                </c:pt>
                <c:pt idx="1545">
                  <c:v>1322</c:v>
                </c:pt>
                <c:pt idx="1546">
                  <c:v>1322</c:v>
                </c:pt>
                <c:pt idx="1547">
                  <c:v>1322</c:v>
                </c:pt>
                <c:pt idx="1548">
                  <c:v>1322</c:v>
                </c:pt>
                <c:pt idx="1549">
                  <c:v>1322</c:v>
                </c:pt>
                <c:pt idx="1550">
                  <c:v>1019</c:v>
                </c:pt>
                <c:pt idx="1551">
                  <c:v>1019</c:v>
                </c:pt>
                <c:pt idx="1552">
                  <c:v>1019</c:v>
                </c:pt>
                <c:pt idx="1553">
                  <c:v>1019</c:v>
                </c:pt>
                <c:pt idx="1554">
                  <c:v>1019</c:v>
                </c:pt>
                <c:pt idx="1555">
                  <c:v>1019</c:v>
                </c:pt>
                <c:pt idx="1556">
                  <c:v>1019</c:v>
                </c:pt>
                <c:pt idx="1557">
                  <c:v>2086</c:v>
                </c:pt>
                <c:pt idx="1558">
                  <c:v>2086</c:v>
                </c:pt>
                <c:pt idx="1559">
                  <c:v>2086</c:v>
                </c:pt>
                <c:pt idx="1560">
                  <c:v>2086</c:v>
                </c:pt>
                <c:pt idx="1561">
                  <c:v>2086</c:v>
                </c:pt>
                <c:pt idx="1562">
                  <c:v>2086</c:v>
                </c:pt>
                <c:pt idx="1563">
                  <c:v>2086</c:v>
                </c:pt>
                <c:pt idx="1564">
                  <c:v>1064</c:v>
                </c:pt>
                <c:pt idx="1565">
                  <c:v>1064</c:v>
                </c:pt>
                <c:pt idx="1566">
                  <c:v>1064</c:v>
                </c:pt>
                <c:pt idx="1567">
                  <c:v>1064</c:v>
                </c:pt>
                <c:pt idx="1568">
                  <c:v>1064</c:v>
                </c:pt>
                <c:pt idx="1569">
                  <c:v>1064</c:v>
                </c:pt>
                <c:pt idx="1570">
                  <c:v>1064</c:v>
                </c:pt>
                <c:pt idx="1571">
                  <c:v>1545</c:v>
                </c:pt>
                <c:pt idx="1572">
                  <c:v>1545</c:v>
                </c:pt>
                <c:pt idx="1573">
                  <c:v>1545</c:v>
                </c:pt>
                <c:pt idx="1574">
                  <c:v>1545</c:v>
                </c:pt>
                <c:pt idx="1575">
                  <c:v>1545</c:v>
                </c:pt>
                <c:pt idx="1576">
                  <c:v>1545</c:v>
                </c:pt>
                <c:pt idx="1577">
                  <c:v>1545</c:v>
                </c:pt>
                <c:pt idx="1578">
                  <c:v>824</c:v>
                </c:pt>
                <c:pt idx="1579">
                  <c:v>824</c:v>
                </c:pt>
                <c:pt idx="1580">
                  <c:v>824</c:v>
                </c:pt>
                <c:pt idx="1581">
                  <c:v>824</c:v>
                </c:pt>
                <c:pt idx="1582">
                  <c:v>824</c:v>
                </c:pt>
                <c:pt idx="1583">
                  <c:v>824</c:v>
                </c:pt>
                <c:pt idx="1584">
                  <c:v>824</c:v>
                </c:pt>
                <c:pt idx="1585">
                  <c:v>-439</c:v>
                </c:pt>
                <c:pt idx="1586">
                  <c:v>-439</c:v>
                </c:pt>
                <c:pt idx="1587">
                  <c:v>-439</c:v>
                </c:pt>
                <c:pt idx="1588">
                  <c:v>-439</c:v>
                </c:pt>
                <c:pt idx="1589">
                  <c:v>-439</c:v>
                </c:pt>
                <c:pt idx="1590">
                  <c:v>-439</c:v>
                </c:pt>
                <c:pt idx="1591">
                  <c:v>-439</c:v>
                </c:pt>
                <c:pt idx="1592">
                  <c:v>1194</c:v>
                </c:pt>
                <c:pt idx="1593">
                  <c:v>1194</c:v>
                </c:pt>
                <c:pt idx="1594">
                  <c:v>1194</c:v>
                </c:pt>
                <c:pt idx="1595">
                  <c:v>1194</c:v>
                </c:pt>
                <c:pt idx="1596">
                  <c:v>1194</c:v>
                </c:pt>
                <c:pt idx="1597">
                  <c:v>1194</c:v>
                </c:pt>
                <c:pt idx="1598">
                  <c:v>1194</c:v>
                </c:pt>
                <c:pt idx="1599">
                  <c:v>2016</c:v>
                </c:pt>
                <c:pt idx="1600">
                  <c:v>2016</c:v>
                </c:pt>
                <c:pt idx="1601">
                  <c:v>2016</c:v>
                </c:pt>
                <c:pt idx="1602">
                  <c:v>2016</c:v>
                </c:pt>
                <c:pt idx="1603">
                  <c:v>2016</c:v>
                </c:pt>
                <c:pt idx="1604">
                  <c:v>2016</c:v>
                </c:pt>
                <c:pt idx="1605">
                  <c:v>2016</c:v>
                </c:pt>
                <c:pt idx="1606">
                  <c:v>1938</c:v>
                </c:pt>
                <c:pt idx="1607">
                  <c:v>1938</c:v>
                </c:pt>
                <c:pt idx="1608">
                  <c:v>1938</c:v>
                </c:pt>
                <c:pt idx="1609">
                  <c:v>1938</c:v>
                </c:pt>
                <c:pt idx="1610">
                  <c:v>1938</c:v>
                </c:pt>
                <c:pt idx="1611">
                  <c:v>1938</c:v>
                </c:pt>
                <c:pt idx="1612">
                  <c:v>1938</c:v>
                </c:pt>
                <c:pt idx="1613">
                  <c:v>1380</c:v>
                </c:pt>
                <c:pt idx="1614">
                  <c:v>1380</c:v>
                </c:pt>
                <c:pt idx="1615">
                  <c:v>1380</c:v>
                </c:pt>
                <c:pt idx="1616">
                  <c:v>1380</c:v>
                </c:pt>
                <c:pt idx="1617">
                  <c:v>1380</c:v>
                </c:pt>
                <c:pt idx="1618">
                  <c:v>1380</c:v>
                </c:pt>
                <c:pt idx="1619">
                  <c:v>1380</c:v>
                </c:pt>
                <c:pt idx="1620">
                  <c:v>1859</c:v>
                </c:pt>
                <c:pt idx="1621">
                  <c:v>1859</c:v>
                </c:pt>
                <c:pt idx="1622">
                  <c:v>1859</c:v>
                </c:pt>
                <c:pt idx="1623">
                  <c:v>1859</c:v>
                </c:pt>
                <c:pt idx="1624">
                  <c:v>1859</c:v>
                </c:pt>
                <c:pt idx="1625">
                  <c:v>1859</c:v>
                </c:pt>
                <c:pt idx="1626">
                  <c:v>1859</c:v>
                </c:pt>
                <c:pt idx="1627">
                  <c:v>1789</c:v>
                </c:pt>
                <c:pt idx="1628">
                  <c:v>1789</c:v>
                </c:pt>
                <c:pt idx="1629">
                  <c:v>1789</c:v>
                </c:pt>
                <c:pt idx="1630">
                  <c:v>1789</c:v>
                </c:pt>
                <c:pt idx="1631">
                  <c:v>1789</c:v>
                </c:pt>
                <c:pt idx="1632">
                  <c:v>1789</c:v>
                </c:pt>
                <c:pt idx="1633">
                  <c:v>1789</c:v>
                </c:pt>
                <c:pt idx="1634">
                  <c:v>1666</c:v>
                </c:pt>
                <c:pt idx="1635">
                  <c:v>1666</c:v>
                </c:pt>
                <c:pt idx="1636">
                  <c:v>1666</c:v>
                </c:pt>
                <c:pt idx="1637">
                  <c:v>1666</c:v>
                </c:pt>
                <c:pt idx="1638">
                  <c:v>1666</c:v>
                </c:pt>
                <c:pt idx="1639">
                  <c:v>1666</c:v>
                </c:pt>
                <c:pt idx="1640">
                  <c:v>1666</c:v>
                </c:pt>
                <c:pt idx="1641">
                  <c:v>2974</c:v>
                </c:pt>
                <c:pt idx="1642">
                  <c:v>2974</c:v>
                </c:pt>
                <c:pt idx="1643">
                  <c:v>2974</c:v>
                </c:pt>
                <c:pt idx="1644">
                  <c:v>2974</c:v>
                </c:pt>
                <c:pt idx="1645">
                  <c:v>2974</c:v>
                </c:pt>
                <c:pt idx="1646">
                  <c:v>#N/A</c:v>
                </c:pt>
                <c:pt idx="1647">
                  <c:v>#N/A</c:v>
                </c:pt>
                <c:pt idx="1648">
                  <c:v>2670</c:v>
                </c:pt>
                <c:pt idx="1649">
                  <c:v>2670</c:v>
                </c:pt>
                <c:pt idx="1650">
                  <c:v>2670</c:v>
                </c:pt>
                <c:pt idx="1651">
                  <c:v>2670</c:v>
                </c:pt>
                <c:pt idx="1652">
                  <c:v>2670</c:v>
                </c:pt>
                <c:pt idx="1653">
                  <c:v>2670</c:v>
                </c:pt>
                <c:pt idx="1654">
                  <c:v>2670</c:v>
                </c:pt>
                <c:pt idx="1655">
                  <c:v>3341</c:v>
                </c:pt>
                <c:pt idx="1656">
                  <c:v>3341</c:v>
                </c:pt>
                <c:pt idx="1657">
                  <c:v>3341</c:v>
                </c:pt>
                <c:pt idx="1658">
                  <c:v>3341</c:v>
                </c:pt>
                <c:pt idx="1659">
                  <c:v>3341</c:v>
                </c:pt>
                <c:pt idx="1660">
                  <c:v>3341</c:v>
                </c:pt>
                <c:pt idx="1661">
                  <c:v>3341</c:v>
                </c:pt>
                <c:pt idx="1662">
                  <c:v>3233</c:v>
                </c:pt>
                <c:pt idx="1663">
                  <c:v>3233</c:v>
                </c:pt>
                <c:pt idx="1664">
                  <c:v>3233</c:v>
                </c:pt>
                <c:pt idx="1665">
                  <c:v>3233</c:v>
                </c:pt>
                <c:pt idx="1666">
                  <c:v>3233</c:v>
                </c:pt>
                <c:pt idx="1667">
                  <c:v>3233</c:v>
                </c:pt>
                <c:pt idx="1668">
                  <c:v>3233</c:v>
                </c:pt>
                <c:pt idx="1669">
                  <c:v>3266</c:v>
                </c:pt>
                <c:pt idx="1670">
                  <c:v>3266</c:v>
                </c:pt>
                <c:pt idx="1671">
                  <c:v>3266</c:v>
                </c:pt>
                <c:pt idx="1672">
                  <c:v>3266</c:v>
                </c:pt>
                <c:pt idx="1673">
                  <c:v>3266</c:v>
                </c:pt>
                <c:pt idx="1674">
                  <c:v>3266</c:v>
                </c:pt>
                <c:pt idx="1675">
                  <c:v>3266</c:v>
                </c:pt>
                <c:pt idx="1676">
                  <c:v>2562</c:v>
                </c:pt>
                <c:pt idx="1677">
                  <c:v>2562</c:v>
                </c:pt>
                <c:pt idx="1678">
                  <c:v>2562</c:v>
                </c:pt>
                <c:pt idx="1679">
                  <c:v>2562</c:v>
                </c:pt>
                <c:pt idx="1680">
                  <c:v>2562</c:v>
                </c:pt>
                <c:pt idx="1681">
                  <c:v>2562</c:v>
                </c:pt>
                <c:pt idx="1682">
                  <c:v>2562</c:v>
                </c:pt>
                <c:pt idx="1683">
                  <c:v>3483</c:v>
                </c:pt>
                <c:pt idx="1684">
                  <c:v>3483</c:v>
                </c:pt>
                <c:pt idx="1685">
                  <c:v>3483</c:v>
                </c:pt>
                <c:pt idx="1686">
                  <c:v>3483</c:v>
                </c:pt>
                <c:pt idx="1687">
                  <c:v>3483</c:v>
                </c:pt>
                <c:pt idx="1688">
                  <c:v>3483</c:v>
                </c:pt>
                <c:pt idx="1689">
                  <c:v>3483</c:v>
                </c:pt>
                <c:pt idx="1690">
                  <c:v>2517</c:v>
                </c:pt>
                <c:pt idx="1691">
                  <c:v>2517</c:v>
                </c:pt>
                <c:pt idx="1692">
                  <c:v>2517</c:v>
                </c:pt>
                <c:pt idx="1693">
                  <c:v>2517</c:v>
                </c:pt>
                <c:pt idx="1694">
                  <c:v>2517</c:v>
                </c:pt>
                <c:pt idx="1695">
                  <c:v>2517</c:v>
                </c:pt>
                <c:pt idx="1696">
                  <c:v>2517</c:v>
                </c:pt>
                <c:pt idx="1697">
                  <c:v>846</c:v>
                </c:pt>
                <c:pt idx="1698">
                  <c:v>846</c:v>
                </c:pt>
                <c:pt idx="1699">
                  <c:v>846</c:v>
                </c:pt>
                <c:pt idx="1700">
                  <c:v>846</c:v>
                </c:pt>
                <c:pt idx="1701">
                  <c:v>846</c:v>
                </c:pt>
                <c:pt idx="1702">
                  <c:v>846</c:v>
                </c:pt>
                <c:pt idx="1703">
                  <c:v>846</c:v>
                </c:pt>
                <c:pt idx="1704">
                  <c:v>-568</c:v>
                </c:pt>
                <c:pt idx="1705">
                  <c:v>-568</c:v>
                </c:pt>
                <c:pt idx="1706">
                  <c:v>-568</c:v>
                </c:pt>
                <c:pt idx="1707">
                  <c:v>-568</c:v>
                </c:pt>
                <c:pt idx="1708">
                  <c:v>-568</c:v>
                </c:pt>
                <c:pt idx="1709">
                  <c:v>-568</c:v>
                </c:pt>
                <c:pt idx="1710">
                  <c:v>-568</c:v>
                </c:pt>
                <c:pt idx="1711">
                  <c:v>1405</c:v>
                </c:pt>
                <c:pt idx="1712">
                  <c:v>1405</c:v>
                </c:pt>
                <c:pt idx="1713">
                  <c:v>1405</c:v>
                </c:pt>
                <c:pt idx="1714">
                  <c:v>1405</c:v>
                </c:pt>
                <c:pt idx="1715">
                  <c:v>1405</c:v>
                </c:pt>
                <c:pt idx="1716">
                  <c:v>1405</c:v>
                </c:pt>
                <c:pt idx="1717">
                  <c:v>1405</c:v>
                </c:pt>
                <c:pt idx="1718">
                  <c:v>2234</c:v>
                </c:pt>
                <c:pt idx="1719">
                  <c:v>2234</c:v>
                </c:pt>
                <c:pt idx="1720">
                  <c:v>2234</c:v>
                </c:pt>
                <c:pt idx="1721">
                  <c:v>2234</c:v>
                </c:pt>
                <c:pt idx="1722">
                  <c:v>2234</c:v>
                </c:pt>
                <c:pt idx="1723">
                  <c:v>2234</c:v>
                </c:pt>
                <c:pt idx="1724">
                  <c:v>2234</c:v>
                </c:pt>
                <c:pt idx="1725">
                  <c:v>1023</c:v>
                </c:pt>
                <c:pt idx="1726">
                  <c:v>1023</c:v>
                </c:pt>
                <c:pt idx="1727">
                  <c:v>1023</c:v>
                </c:pt>
                <c:pt idx="1728">
                  <c:v>1023</c:v>
                </c:pt>
                <c:pt idx="1729">
                  <c:v>1023</c:v>
                </c:pt>
                <c:pt idx="1730">
                  <c:v>1023</c:v>
                </c:pt>
                <c:pt idx="1731">
                  <c:v>1023</c:v>
                </c:pt>
                <c:pt idx="1732">
                  <c:v>813</c:v>
                </c:pt>
                <c:pt idx="1733">
                  <c:v>813</c:v>
                </c:pt>
                <c:pt idx="1734">
                  <c:v>813</c:v>
                </c:pt>
                <c:pt idx="1735">
                  <c:v>813</c:v>
                </c:pt>
                <c:pt idx="1736">
                  <c:v>813</c:v>
                </c:pt>
                <c:pt idx="1737">
                  <c:v>813</c:v>
                </c:pt>
                <c:pt idx="1738">
                  <c:v>813</c:v>
                </c:pt>
                <c:pt idx="1739">
                  <c:v>1995</c:v>
                </c:pt>
                <c:pt idx="1740">
                  <c:v>1995</c:v>
                </c:pt>
                <c:pt idx="1741">
                  <c:v>1995</c:v>
                </c:pt>
                <c:pt idx="1742">
                  <c:v>1995</c:v>
                </c:pt>
                <c:pt idx="1743">
                  <c:v>1995</c:v>
                </c:pt>
                <c:pt idx="1744">
                  <c:v>1995</c:v>
                </c:pt>
                <c:pt idx="1745">
                  <c:v>1995</c:v>
                </c:pt>
                <c:pt idx="1746">
                  <c:v>2289</c:v>
                </c:pt>
                <c:pt idx="1747">
                  <c:v>2289</c:v>
                </c:pt>
                <c:pt idx="1748">
                  <c:v>2289</c:v>
                </c:pt>
                <c:pt idx="1749">
                  <c:v>2289</c:v>
                </c:pt>
                <c:pt idx="1750">
                  <c:v>2289</c:v>
                </c:pt>
                <c:pt idx="1751">
                  <c:v>2289</c:v>
                </c:pt>
                <c:pt idx="1752">
                  <c:v>2289</c:v>
                </c:pt>
                <c:pt idx="1753">
                  <c:v>2507</c:v>
                </c:pt>
                <c:pt idx="1754">
                  <c:v>2507</c:v>
                </c:pt>
                <c:pt idx="1755">
                  <c:v>2507</c:v>
                </c:pt>
                <c:pt idx="1756">
                  <c:v>2507</c:v>
                </c:pt>
                <c:pt idx="1757">
                  <c:v>2507</c:v>
                </c:pt>
                <c:pt idx="1758">
                  <c:v>2507</c:v>
                </c:pt>
                <c:pt idx="1759">
                  <c:v>2507</c:v>
                </c:pt>
                <c:pt idx="1760">
                  <c:v>2070</c:v>
                </c:pt>
                <c:pt idx="1761">
                  <c:v>2070</c:v>
                </c:pt>
                <c:pt idx="1762">
                  <c:v>2070</c:v>
                </c:pt>
                <c:pt idx="1763">
                  <c:v>2070</c:v>
                </c:pt>
                <c:pt idx="1764">
                  <c:v>2070</c:v>
                </c:pt>
                <c:pt idx="1765">
                  <c:v>2070</c:v>
                </c:pt>
                <c:pt idx="1766">
                  <c:v>2070</c:v>
                </c:pt>
                <c:pt idx="1767">
                  <c:v>928</c:v>
                </c:pt>
                <c:pt idx="1768">
                  <c:v>928</c:v>
                </c:pt>
                <c:pt idx="1769">
                  <c:v>928</c:v>
                </c:pt>
                <c:pt idx="1770">
                  <c:v>928</c:v>
                </c:pt>
                <c:pt idx="1771">
                  <c:v>928</c:v>
                </c:pt>
                <c:pt idx="1772">
                  <c:v>928</c:v>
                </c:pt>
                <c:pt idx="1773">
                  <c:v>928</c:v>
                </c:pt>
                <c:pt idx="1774">
                  <c:v>541</c:v>
                </c:pt>
                <c:pt idx="1775">
                  <c:v>541</c:v>
                </c:pt>
                <c:pt idx="1776">
                  <c:v>541</c:v>
                </c:pt>
                <c:pt idx="1777">
                  <c:v>541</c:v>
                </c:pt>
                <c:pt idx="1778">
                  <c:v>541</c:v>
                </c:pt>
                <c:pt idx="1779">
                  <c:v>541</c:v>
                </c:pt>
                <c:pt idx="1780">
                  <c:v>541</c:v>
                </c:pt>
                <c:pt idx="1781">
                  <c:v>1272</c:v>
                </c:pt>
                <c:pt idx="1782">
                  <c:v>1272</c:v>
                </c:pt>
                <c:pt idx="1783">
                  <c:v>1272</c:v>
                </c:pt>
                <c:pt idx="1784">
                  <c:v>1272</c:v>
                </c:pt>
                <c:pt idx="1785">
                  <c:v>1272</c:v>
                </c:pt>
                <c:pt idx="1786">
                  <c:v>1272</c:v>
                </c:pt>
                <c:pt idx="1787">
                  <c:v>1272</c:v>
                </c:pt>
                <c:pt idx="1788">
                  <c:v>2325</c:v>
                </c:pt>
                <c:pt idx="1789">
                  <c:v>2325</c:v>
                </c:pt>
                <c:pt idx="1790">
                  <c:v>2325</c:v>
                </c:pt>
                <c:pt idx="1791">
                  <c:v>2325</c:v>
                </c:pt>
                <c:pt idx="1792">
                  <c:v>2325</c:v>
                </c:pt>
                <c:pt idx="1793">
                  <c:v>2325</c:v>
                </c:pt>
                <c:pt idx="1794">
                  <c:v>2325</c:v>
                </c:pt>
                <c:pt idx="1795">
                  <c:v>1089</c:v>
                </c:pt>
                <c:pt idx="1796">
                  <c:v>1089</c:v>
                </c:pt>
                <c:pt idx="1797">
                  <c:v>1089</c:v>
                </c:pt>
                <c:pt idx="1798">
                  <c:v>1089</c:v>
                </c:pt>
                <c:pt idx="1799">
                  <c:v>1089</c:v>
                </c:pt>
                <c:pt idx="1800">
                  <c:v>1089</c:v>
                </c:pt>
                <c:pt idx="1801">
                  <c:v>1089</c:v>
                </c:pt>
                <c:pt idx="1802">
                  <c:v>2533</c:v>
                </c:pt>
                <c:pt idx="1803">
                  <c:v>2533</c:v>
                </c:pt>
                <c:pt idx="1804">
                  <c:v>2533</c:v>
                </c:pt>
                <c:pt idx="1805">
                  <c:v>2533</c:v>
                </c:pt>
                <c:pt idx="1806">
                  <c:v>2533</c:v>
                </c:pt>
                <c:pt idx="1807">
                  <c:v>2533</c:v>
                </c:pt>
                <c:pt idx="1808">
                  <c:v>2533</c:v>
                </c:pt>
                <c:pt idx="1809">
                  <c:v>1804</c:v>
                </c:pt>
                <c:pt idx="1810">
                  <c:v>1804</c:v>
                </c:pt>
                <c:pt idx="1811">
                  <c:v>1804</c:v>
                </c:pt>
                <c:pt idx="1812">
                  <c:v>1804</c:v>
                </c:pt>
                <c:pt idx="1813">
                  <c:v>1804</c:v>
                </c:pt>
                <c:pt idx="1814">
                  <c:v>1804</c:v>
                </c:pt>
                <c:pt idx="1815">
                  <c:v>1804</c:v>
                </c:pt>
                <c:pt idx="1816">
                  <c:v>2194</c:v>
                </c:pt>
                <c:pt idx="1817">
                  <c:v>2194</c:v>
                </c:pt>
                <c:pt idx="1818">
                  <c:v>2194</c:v>
                </c:pt>
                <c:pt idx="1819">
                  <c:v>2194</c:v>
                </c:pt>
                <c:pt idx="1820">
                  <c:v>2194</c:v>
                </c:pt>
                <c:pt idx="1821">
                  <c:v>2194</c:v>
                </c:pt>
                <c:pt idx="1822">
                  <c:v>2194</c:v>
                </c:pt>
                <c:pt idx="1823">
                  <c:v>1980</c:v>
                </c:pt>
                <c:pt idx="1824">
                  <c:v>1980</c:v>
                </c:pt>
                <c:pt idx="1825">
                  <c:v>1980</c:v>
                </c:pt>
                <c:pt idx="1826">
                  <c:v>1980</c:v>
                </c:pt>
                <c:pt idx="1827">
                  <c:v>1980</c:v>
                </c:pt>
                <c:pt idx="1828">
                  <c:v>1980</c:v>
                </c:pt>
                <c:pt idx="1829">
                  <c:v>1980</c:v>
                </c:pt>
                <c:pt idx="1830">
                  <c:v>2369</c:v>
                </c:pt>
                <c:pt idx="1831">
                  <c:v>2369</c:v>
                </c:pt>
                <c:pt idx="1832">
                  <c:v>2369</c:v>
                </c:pt>
                <c:pt idx="1833">
                  <c:v>2369</c:v>
                </c:pt>
                <c:pt idx="1834">
                  <c:v>2369</c:v>
                </c:pt>
                <c:pt idx="1835">
                  <c:v>2369</c:v>
                </c:pt>
                <c:pt idx="1836">
                  <c:v>2369</c:v>
                </c:pt>
                <c:pt idx="1837">
                  <c:v>2880</c:v>
                </c:pt>
                <c:pt idx="1838">
                  <c:v>2880</c:v>
                </c:pt>
                <c:pt idx="1839">
                  <c:v>2880</c:v>
                </c:pt>
                <c:pt idx="1840">
                  <c:v>2880</c:v>
                </c:pt>
                <c:pt idx="1841">
                  <c:v>2880</c:v>
                </c:pt>
                <c:pt idx="1842">
                  <c:v>2880</c:v>
                </c:pt>
                <c:pt idx="1843">
                  <c:v>2880</c:v>
                </c:pt>
                <c:pt idx="1844">
                  <c:v>1881</c:v>
                </c:pt>
                <c:pt idx="1845">
                  <c:v>1881</c:v>
                </c:pt>
                <c:pt idx="1846">
                  <c:v>1881</c:v>
                </c:pt>
                <c:pt idx="1847">
                  <c:v>1881</c:v>
                </c:pt>
                <c:pt idx="1848">
                  <c:v>1881</c:v>
                </c:pt>
                <c:pt idx="1849">
                  <c:v>1881</c:v>
                </c:pt>
                <c:pt idx="1850">
                  <c:v>1881</c:v>
                </c:pt>
                <c:pt idx="1851">
                  <c:v>2638</c:v>
                </c:pt>
                <c:pt idx="1852">
                  <c:v>2638</c:v>
                </c:pt>
                <c:pt idx="1853">
                  <c:v>2638</c:v>
                </c:pt>
                <c:pt idx="1854">
                  <c:v>2638</c:v>
                </c:pt>
                <c:pt idx="1855">
                  <c:v>2638</c:v>
                </c:pt>
                <c:pt idx="1856">
                  <c:v>2638</c:v>
                </c:pt>
                <c:pt idx="1857">
                  <c:v>2638</c:v>
                </c:pt>
                <c:pt idx="1858">
                  <c:v>2123</c:v>
                </c:pt>
                <c:pt idx="1859">
                  <c:v>2123</c:v>
                </c:pt>
                <c:pt idx="1860">
                  <c:v>2123</c:v>
                </c:pt>
                <c:pt idx="1861">
                  <c:v>2123</c:v>
                </c:pt>
                <c:pt idx="1862">
                  <c:v>2123</c:v>
                </c:pt>
                <c:pt idx="1863">
                  <c:v>2123</c:v>
                </c:pt>
                <c:pt idx="1864">
                  <c:v>2123</c:v>
                </c:pt>
                <c:pt idx="1865">
                  <c:v>2513</c:v>
                </c:pt>
                <c:pt idx="1866">
                  <c:v>2513</c:v>
                </c:pt>
                <c:pt idx="1867">
                  <c:v>2513</c:v>
                </c:pt>
                <c:pt idx="1868">
                  <c:v>2513</c:v>
                </c:pt>
                <c:pt idx="1869">
                  <c:v>2513</c:v>
                </c:pt>
                <c:pt idx="1870">
                  <c:v>2513</c:v>
                </c:pt>
                <c:pt idx="1871">
                  <c:v>2513</c:v>
                </c:pt>
                <c:pt idx="1872">
                  <c:v>2385</c:v>
                </c:pt>
                <c:pt idx="1873">
                  <c:v>2385</c:v>
                </c:pt>
                <c:pt idx="1874">
                  <c:v>2385</c:v>
                </c:pt>
                <c:pt idx="1875">
                  <c:v>2385</c:v>
                </c:pt>
                <c:pt idx="1876">
                  <c:v>2385</c:v>
                </c:pt>
                <c:pt idx="1877">
                  <c:v>2385</c:v>
                </c:pt>
                <c:pt idx="1878">
                  <c:v>2385</c:v>
                </c:pt>
                <c:pt idx="1879">
                  <c:v>1977</c:v>
                </c:pt>
                <c:pt idx="1880">
                  <c:v>1977</c:v>
                </c:pt>
                <c:pt idx="1881">
                  <c:v>1977</c:v>
                </c:pt>
                <c:pt idx="1882">
                  <c:v>1977</c:v>
                </c:pt>
                <c:pt idx="1883">
                  <c:v>1977</c:v>
                </c:pt>
                <c:pt idx="1884">
                  <c:v>1977</c:v>
                </c:pt>
                <c:pt idx="1885">
                  <c:v>1977</c:v>
                </c:pt>
                <c:pt idx="1886">
                  <c:v>1804</c:v>
                </c:pt>
                <c:pt idx="1887">
                  <c:v>1804</c:v>
                </c:pt>
                <c:pt idx="1888">
                  <c:v>1804</c:v>
                </c:pt>
                <c:pt idx="1889">
                  <c:v>1804</c:v>
                </c:pt>
                <c:pt idx="1890">
                  <c:v>1804</c:v>
                </c:pt>
                <c:pt idx="1891">
                  <c:v>1804</c:v>
                </c:pt>
                <c:pt idx="1892">
                  <c:v>1804</c:v>
                </c:pt>
                <c:pt idx="1893">
                  <c:v>1325</c:v>
                </c:pt>
                <c:pt idx="1894">
                  <c:v>1325</c:v>
                </c:pt>
                <c:pt idx="1895">
                  <c:v>1325</c:v>
                </c:pt>
                <c:pt idx="1896">
                  <c:v>1325</c:v>
                </c:pt>
                <c:pt idx="1897">
                  <c:v>1325</c:v>
                </c:pt>
                <c:pt idx="1898">
                  <c:v>1325</c:v>
                </c:pt>
                <c:pt idx="1899">
                  <c:v>1325</c:v>
                </c:pt>
                <c:pt idx="1900">
                  <c:v>1420</c:v>
                </c:pt>
                <c:pt idx="1901">
                  <c:v>1420</c:v>
                </c:pt>
                <c:pt idx="1902">
                  <c:v>1420</c:v>
                </c:pt>
                <c:pt idx="1903">
                  <c:v>1420</c:v>
                </c:pt>
                <c:pt idx="1904">
                  <c:v>1420</c:v>
                </c:pt>
                <c:pt idx="1905">
                  <c:v>1420</c:v>
                </c:pt>
                <c:pt idx="1906">
                  <c:v>1420</c:v>
                </c:pt>
                <c:pt idx="1907">
                  <c:v>1812</c:v>
                </c:pt>
                <c:pt idx="1908">
                  <c:v>1812</c:v>
                </c:pt>
                <c:pt idx="1909">
                  <c:v>1812</c:v>
                </c:pt>
                <c:pt idx="1910">
                  <c:v>1812</c:v>
                </c:pt>
                <c:pt idx="1911">
                  <c:v>1812</c:v>
                </c:pt>
                <c:pt idx="1912">
                  <c:v>1812</c:v>
                </c:pt>
                <c:pt idx="1913">
                  <c:v>1812</c:v>
                </c:pt>
                <c:pt idx="1914">
                  <c:v>704</c:v>
                </c:pt>
                <c:pt idx="1915">
                  <c:v>704</c:v>
                </c:pt>
                <c:pt idx="1916">
                  <c:v>704</c:v>
                </c:pt>
                <c:pt idx="1917">
                  <c:v>704</c:v>
                </c:pt>
                <c:pt idx="1918">
                  <c:v>704</c:v>
                </c:pt>
                <c:pt idx="1919">
                  <c:v>704</c:v>
                </c:pt>
                <c:pt idx="1920">
                  <c:v>704</c:v>
                </c:pt>
                <c:pt idx="1921">
                  <c:v>307</c:v>
                </c:pt>
                <c:pt idx="1922">
                  <c:v>307</c:v>
                </c:pt>
                <c:pt idx="1923">
                  <c:v>307</c:v>
                </c:pt>
                <c:pt idx="1924">
                  <c:v>307</c:v>
                </c:pt>
                <c:pt idx="1925">
                  <c:v>307</c:v>
                </c:pt>
                <c:pt idx="1926">
                  <c:v>307</c:v>
                </c:pt>
                <c:pt idx="1927">
                  <c:v>307</c:v>
                </c:pt>
                <c:pt idx="1928">
                  <c:v>385</c:v>
                </c:pt>
                <c:pt idx="1929">
                  <c:v>385</c:v>
                </c:pt>
                <c:pt idx="1930">
                  <c:v>385</c:v>
                </c:pt>
                <c:pt idx="1931">
                  <c:v>385</c:v>
                </c:pt>
                <c:pt idx="1932">
                  <c:v>385</c:v>
                </c:pt>
                <c:pt idx="1933">
                  <c:v>385</c:v>
                </c:pt>
                <c:pt idx="1934">
                  <c:v>385</c:v>
                </c:pt>
                <c:pt idx="1935">
                  <c:v>193</c:v>
                </c:pt>
                <c:pt idx="1936">
                  <c:v>193</c:v>
                </c:pt>
                <c:pt idx="1937">
                  <c:v>193</c:v>
                </c:pt>
                <c:pt idx="1938">
                  <c:v>193</c:v>
                </c:pt>
                <c:pt idx="1939">
                  <c:v>193</c:v>
                </c:pt>
                <c:pt idx="1940">
                  <c:v>193</c:v>
                </c:pt>
                <c:pt idx="1941">
                  <c:v>193</c:v>
                </c:pt>
                <c:pt idx="1942">
                  <c:v>584</c:v>
                </c:pt>
                <c:pt idx="1943">
                  <c:v>584</c:v>
                </c:pt>
                <c:pt idx="1944">
                  <c:v>584</c:v>
                </c:pt>
                <c:pt idx="1945">
                  <c:v>584</c:v>
                </c:pt>
                <c:pt idx="1946">
                  <c:v>584</c:v>
                </c:pt>
                <c:pt idx="1947">
                  <c:v>584</c:v>
                </c:pt>
                <c:pt idx="1948">
                  <c:v>584</c:v>
                </c:pt>
                <c:pt idx="1949">
                  <c:v>657</c:v>
                </c:pt>
                <c:pt idx="1950">
                  <c:v>657</c:v>
                </c:pt>
                <c:pt idx="1951">
                  <c:v>657</c:v>
                </c:pt>
                <c:pt idx="1952">
                  <c:v>657</c:v>
                </c:pt>
                <c:pt idx="1953">
                  <c:v>657</c:v>
                </c:pt>
                <c:pt idx="1954">
                  <c:v>657</c:v>
                </c:pt>
                <c:pt idx="1955">
                  <c:v>657</c:v>
                </c:pt>
                <c:pt idx="1956">
                  <c:v>1608</c:v>
                </c:pt>
                <c:pt idx="1957">
                  <c:v>1608</c:v>
                </c:pt>
                <c:pt idx="1958">
                  <c:v>1608</c:v>
                </c:pt>
                <c:pt idx="1959">
                  <c:v>1608</c:v>
                </c:pt>
                <c:pt idx="1960">
                  <c:v>1608</c:v>
                </c:pt>
                <c:pt idx="1961">
                  <c:v>1608</c:v>
                </c:pt>
                <c:pt idx="1962">
                  <c:v>1608</c:v>
                </c:pt>
                <c:pt idx="1963">
                  <c:v>1430</c:v>
                </c:pt>
                <c:pt idx="1964">
                  <c:v>1430</c:v>
                </c:pt>
                <c:pt idx="1965">
                  <c:v>1430</c:v>
                </c:pt>
                <c:pt idx="1966">
                  <c:v>1430</c:v>
                </c:pt>
                <c:pt idx="1967">
                  <c:v>1430</c:v>
                </c:pt>
                <c:pt idx="1968">
                  <c:v>1430</c:v>
                </c:pt>
                <c:pt idx="1969">
                  <c:v>1430</c:v>
                </c:pt>
                <c:pt idx="1970">
                  <c:v>965</c:v>
                </c:pt>
                <c:pt idx="1971">
                  <c:v>965</c:v>
                </c:pt>
                <c:pt idx="1972">
                  <c:v>965</c:v>
                </c:pt>
                <c:pt idx="1973">
                  <c:v>965</c:v>
                </c:pt>
                <c:pt idx="1974">
                  <c:v>965</c:v>
                </c:pt>
                <c:pt idx="1975">
                  <c:v>965</c:v>
                </c:pt>
                <c:pt idx="1976">
                  <c:v>965</c:v>
                </c:pt>
                <c:pt idx="1977">
                  <c:v>289</c:v>
                </c:pt>
                <c:pt idx="1978">
                  <c:v>289</c:v>
                </c:pt>
                <c:pt idx="1979">
                  <c:v>289</c:v>
                </c:pt>
                <c:pt idx="1980">
                  <c:v>289</c:v>
                </c:pt>
                <c:pt idx="1981">
                  <c:v>289</c:v>
                </c:pt>
                <c:pt idx="1982">
                  <c:v>289</c:v>
                </c:pt>
                <c:pt idx="1983">
                  <c:v>289</c:v>
                </c:pt>
                <c:pt idx="1984">
                  <c:v>517</c:v>
                </c:pt>
                <c:pt idx="1985">
                  <c:v>517</c:v>
                </c:pt>
                <c:pt idx="1986">
                  <c:v>517</c:v>
                </c:pt>
                <c:pt idx="1987">
                  <c:v>517</c:v>
                </c:pt>
                <c:pt idx="1988">
                  <c:v>517</c:v>
                </c:pt>
                <c:pt idx="1989">
                  <c:v>517</c:v>
                </c:pt>
                <c:pt idx="1990">
                  <c:v>517</c:v>
                </c:pt>
                <c:pt idx="1991">
                  <c:v>91</c:v>
                </c:pt>
                <c:pt idx="1992">
                  <c:v>91</c:v>
                </c:pt>
                <c:pt idx="1993">
                  <c:v>91</c:v>
                </c:pt>
                <c:pt idx="1994">
                  <c:v>91</c:v>
                </c:pt>
                <c:pt idx="1995">
                  <c:v>91</c:v>
                </c:pt>
                <c:pt idx="1996">
                  <c:v>91</c:v>
                </c:pt>
                <c:pt idx="1997">
                  <c:v>91</c:v>
                </c:pt>
                <c:pt idx="1998">
                  <c:v>302</c:v>
                </c:pt>
                <c:pt idx="1999">
                  <c:v>302</c:v>
                </c:pt>
                <c:pt idx="2000">
                  <c:v>302</c:v>
                </c:pt>
                <c:pt idx="2001">
                  <c:v>302</c:v>
                </c:pt>
                <c:pt idx="2002">
                  <c:v>302</c:v>
                </c:pt>
                <c:pt idx="2003">
                  <c:v>302</c:v>
                </c:pt>
                <c:pt idx="2004">
                  <c:v>302</c:v>
                </c:pt>
                <c:pt idx="2005">
                  <c:v>1099</c:v>
                </c:pt>
                <c:pt idx="2006">
                  <c:v>1099</c:v>
                </c:pt>
                <c:pt idx="2007">
                  <c:v>1099</c:v>
                </c:pt>
                <c:pt idx="2008">
                  <c:v>1099</c:v>
                </c:pt>
                <c:pt idx="2009">
                  <c:v>1099</c:v>
                </c:pt>
                <c:pt idx="2010">
                  <c:v>1099</c:v>
                </c:pt>
                <c:pt idx="2011">
                  <c:v>#N/A</c:v>
                </c:pt>
                <c:pt idx="2012">
                  <c:v>1412</c:v>
                </c:pt>
                <c:pt idx="2013">
                  <c:v>1412</c:v>
                </c:pt>
                <c:pt idx="2014">
                  <c:v>1412</c:v>
                </c:pt>
                <c:pt idx="2015">
                  <c:v>1412</c:v>
                </c:pt>
                <c:pt idx="2016">
                  <c:v>1412</c:v>
                </c:pt>
                <c:pt idx="2017">
                  <c:v>1412</c:v>
                </c:pt>
                <c:pt idx="2018">
                  <c:v>1412</c:v>
                </c:pt>
                <c:pt idx="2019">
                  <c:v>142</c:v>
                </c:pt>
                <c:pt idx="2020">
                  <c:v>142</c:v>
                </c:pt>
                <c:pt idx="2021">
                  <c:v>142</c:v>
                </c:pt>
                <c:pt idx="2022">
                  <c:v>142</c:v>
                </c:pt>
                <c:pt idx="2023">
                  <c:v>142</c:v>
                </c:pt>
                <c:pt idx="2024">
                  <c:v>142</c:v>
                </c:pt>
                <c:pt idx="2025">
                  <c:v>142</c:v>
                </c:pt>
                <c:pt idx="2026">
                  <c:v>-119</c:v>
                </c:pt>
                <c:pt idx="2027">
                  <c:v>-119</c:v>
                </c:pt>
                <c:pt idx="2028">
                  <c:v>-119</c:v>
                </c:pt>
                <c:pt idx="2029">
                  <c:v>-119</c:v>
                </c:pt>
                <c:pt idx="2030">
                  <c:v>-119</c:v>
                </c:pt>
                <c:pt idx="2031">
                  <c:v>-119</c:v>
                </c:pt>
                <c:pt idx="2032">
                  <c:v>-119</c:v>
                </c:pt>
                <c:pt idx="2033">
                  <c:v>-2189</c:v>
                </c:pt>
                <c:pt idx="2034">
                  <c:v>-2189</c:v>
                </c:pt>
                <c:pt idx="2035">
                  <c:v>-2189</c:v>
                </c:pt>
                <c:pt idx="2036">
                  <c:v>-2189</c:v>
                </c:pt>
                <c:pt idx="2037">
                  <c:v>-2189</c:v>
                </c:pt>
                <c:pt idx="2038">
                  <c:v>-2189</c:v>
                </c:pt>
                <c:pt idx="2039">
                  <c:v>-2189</c:v>
                </c:pt>
                <c:pt idx="2040">
                  <c:v>-4263</c:v>
                </c:pt>
                <c:pt idx="2041">
                  <c:v>-4263</c:v>
                </c:pt>
                <c:pt idx="2042">
                  <c:v>-4263</c:v>
                </c:pt>
                <c:pt idx="2043">
                  <c:v>-4263</c:v>
                </c:pt>
                <c:pt idx="2044">
                  <c:v>-4263</c:v>
                </c:pt>
                <c:pt idx="2045">
                  <c:v>-4263</c:v>
                </c:pt>
                <c:pt idx="2046">
                  <c:v>-4263</c:v>
                </c:pt>
                <c:pt idx="2047">
                  <c:v>-993</c:v>
                </c:pt>
                <c:pt idx="2048">
                  <c:v>-993</c:v>
                </c:pt>
                <c:pt idx="2049">
                  <c:v>-993</c:v>
                </c:pt>
                <c:pt idx="2050">
                  <c:v>-993</c:v>
                </c:pt>
                <c:pt idx="2051">
                  <c:v>-993</c:v>
                </c:pt>
                <c:pt idx="2052">
                  <c:v>-993</c:v>
                </c:pt>
                <c:pt idx="2053">
                  <c:v>-993</c:v>
                </c:pt>
                <c:pt idx="2054">
                  <c:v>-3120</c:v>
                </c:pt>
                <c:pt idx="2055">
                  <c:v>-3120</c:v>
                </c:pt>
                <c:pt idx="2056">
                  <c:v>-3120</c:v>
                </c:pt>
                <c:pt idx="2057">
                  <c:v>-3120</c:v>
                </c:pt>
                <c:pt idx="2058">
                  <c:v>-3120</c:v>
                </c:pt>
                <c:pt idx="2059">
                  <c:v>-3120</c:v>
                </c:pt>
                <c:pt idx="2060">
                  <c:v>-3120</c:v>
                </c:pt>
                <c:pt idx="2061">
                  <c:v>-2647</c:v>
                </c:pt>
                <c:pt idx="2062">
                  <c:v>-2647</c:v>
                </c:pt>
                <c:pt idx="2063">
                  <c:v>-2647</c:v>
                </c:pt>
                <c:pt idx="2064">
                  <c:v>-2647</c:v>
                </c:pt>
                <c:pt idx="2065">
                  <c:v>-2647</c:v>
                </c:pt>
                <c:pt idx="2066">
                  <c:v>-2647</c:v>
                </c:pt>
                <c:pt idx="2067">
                  <c:v>-2647</c:v>
                </c:pt>
                <c:pt idx="2068">
                  <c:v>-3502</c:v>
                </c:pt>
                <c:pt idx="2069">
                  <c:v>-3502</c:v>
                </c:pt>
                <c:pt idx="2070">
                  <c:v>-3502</c:v>
                </c:pt>
                <c:pt idx="2071">
                  <c:v>-3502</c:v>
                </c:pt>
                <c:pt idx="2072">
                  <c:v>-3502</c:v>
                </c:pt>
                <c:pt idx="2073">
                  <c:v>-3502</c:v>
                </c:pt>
                <c:pt idx="2074">
                  <c:v>-3502</c:v>
                </c:pt>
                <c:pt idx="2075">
                  <c:v>-2258</c:v>
                </c:pt>
                <c:pt idx="2076">
                  <c:v>-2258</c:v>
                </c:pt>
                <c:pt idx="2077">
                  <c:v>-2258</c:v>
                </c:pt>
                <c:pt idx="2078">
                  <c:v>-2258</c:v>
                </c:pt>
                <c:pt idx="2079">
                  <c:v>-2258</c:v>
                </c:pt>
                <c:pt idx="2080">
                  <c:v>-2258</c:v>
                </c:pt>
                <c:pt idx="2081">
                  <c:v>-2258</c:v>
                </c:pt>
                <c:pt idx="2082">
                  <c:v>-3615</c:v>
                </c:pt>
                <c:pt idx="2083">
                  <c:v>-3615</c:v>
                </c:pt>
                <c:pt idx="2084">
                  <c:v>-3615</c:v>
                </c:pt>
                <c:pt idx="2085">
                  <c:v>-3615</c:v>
                </c:pt>
                <c:pt idx="2086">
                  <c:v>-3615</c:v>
                </c:pt>
                <c:pt idx="2087">
                  <c:v>-3615</c:v>
                </c:pt>
                <c:pt idx="2088">
                  <c:v>-3615</c:v>
                </c:pt>
                <c:pt idx="2089">
                  <c:v>-2736</c:v>
                </c:pt>
                <c:pt idx="2090">
                  <c:v>-2736</c:v>
                </c:pt>
                <c:pt idx="2091">
                  <c:v>-2736</c:v>
                </c:pt>
                <c:pt idx="2092">
                  <c:v>-2736</c:v>
                </c:pt>
                <c:pt idx="2093">
                  <c:v>-2736</c:v>
                </c:pt>
                <c:pt idx="2094">
                  <c:v>-2736</c:v>
                </c:pt>
                <c:pt idx="2095">
                  <c:v>-2736</c:v>
                </c:pt>
                <c:pt idx="2096">
                  <c:v>-4459</c:v>
                </c:pt>
                <c:pt idx="2097">
                  <c:v>-4459</c:v>
                </c:pt>
                <c:pt idx="2098">
                  <c:v>-4459</c:v>
                </c:pt>
                <c:pt idx="2099">
                  <c:v>-4459</c:v>
                </c:pt>
                <c:pt idx="2100">
                  <c:v>-4459</c:v>
                </c:pt>
                <c:pt idx="2101">
                  <c:v>-4459</c:v>
                </c:pt>
                <c:pt idx="2102">
                  <c:v>-4459</c:v>
                </c:pt>
                <c:pt idx="2103">
                  <c:v>-4785</c:v>
                </c:pt>
                <c:pt idx="2104">
                  <c:v>-4785</c:v>
                </c:pt>
                <c:pt idx="2105">
                  <c:v>-4785</c:v>
                </c:pt>
                <c:pt idx="2106">
                  <c:v>-4785</c:v>
                </c:pt>
                <c:pt idx="2107">
                  <c:v>-4785</c:v>
                </c:pt>
                <c:pt idx="2108">
                  <c:v>-4785</c:v>
                </c:pt>
                <c:pt idx="2109">
                  <c:v>-4785</c:v>
                </c:pt>
                <c:pt idx="2110">
                  <c:v>-7222</c:v>
                </c:pt>
                <c:pt idx="2111">
                  <c:v>-7222</c:v>
                </c:pt>
                <c:pt idx="2112">
                  <c:v>-7222</c:v>
                </c:pt>
                <c:pt idx="2113">
                  <c:v>-7222</c:v>
                </c:pt>
                <c:pt idx="2114">
                  <c:v>-7222</c:v>
                </c:pt>
                <c:pt idx="2115">
                  <c:v>-7222</c:v>
                </c:pt>
                <c:pt idx="2116">
                  <c:v>-7222</c:v>
                </c:pt>
                <c:pt idx="2117">
                  <c:v>-5536</c:v>
                </c:pt>
                <c:pt idx="2118">
                  <c:v>-5536</c:v>
                </c:pt>
                <c:pt idx="2119">
                  <c:v>-5536</c:v>
                </c:pt>
                <c:pt idx="2120">
                  <c:v>-5536</c:v>
                </c:pt>
                <c:pt idx="2121">
                  <c:v>-5536</c:v>
                </c:pt>
                <c:pt idx="2122">
                  <c:v>-5536</c:v>
                </c:pt>
                <c:pt idx="2123">
                  <c:v>-5536</c:v>
                </c:pt>
                <c:pt idx="2124">
                  <c:v>-5361</c:v>
                </c:pt>
                <c:pt idx="2125">
                  <c:v>-5361</c:v>
                </c:pt>
                <c:pt idx="2126">
                  <c:v>-5361</c:v>
                </c:pt>
                <c:pt idx="2127">
                  <c:v>-5361</c:v>
                </c:pt>
                <c:pt idx="2128">
                  <c:v>-5361</c:v>
                </c:pt>
                <c:pt idx="2129">
                  <c:v>-5361</c:v>
                </c:pt>
                <c:pt idx="2130">
                  <c:v>-5361</c:v>
                </c:pt>
                <c:pt idx="2131">
                  <c:v>-6286</c:v>
                </c:pt>
                <c:pt idx="2132">
                  <c:v>-6286</c:v>
                </c:pt>
                <c:pt idx="2133">
                  <c:v>-6286</c:v>
                </c:pt>
                <c:pt idx="2134">
                  <c:v>-6286</c:v>
                </c:pt>
                <c:pt idx="2135">
                  <c:v>-6286</c:v>
                </c:pt>
                <c:pt idx="2136">
                  <c:v>-6286</c:v>
                </c:pt>
                <c:pt idx="2137">
                  <c:v>-6286</c:v>
                </c:pt>
                <c:pt idx="2138">
                  <c:v>-7270</c:v>
                </c:pt>
                <c:pt idx="2139">
                  <c:v>-7270</c:v>
                </c:pt>
                <c:pt idx="2140">
                  <c:v>-7270</c:v>
                </c:pt>
                <c:pt idx="2141">
                  <c:v>-7270</c:v>
                </c:pt>
                <c:pt idx="2142">
                  <c:v>-7270</c:v>
                </c:pt>
                <c:pt idx="2143">
                  <c:v>-7270</c:v>
                </c:pt>
                <c:pt idx="2144">
                  <c:v>-7270</c:v>
                </c:pt>
                <c:pt idx="2145">
                  <c:v>-5398</c:v>
                </c:pt>
                <c:pt idx="2146">
                  <c:v>-5398</c:v>
                </c:pt>
                <c:pt idx="2147">
                  <c:v>-5398</c:v>
                </c:pt>
                <c:pt idx="2148">
                  <c:v>-5398</c:v>
                </c:pt>
                <c:pt idx="2149">
                  <c:v>-5398</c:v>
                </c:pt>
                <c:pt idx="2150">
                  <c:v>-5398</c:v>
                </c:pt>
                <c:pt idx="2151">
                  <c:v>-5398</c:v>
                </c:pt>
                <c:pt idx="2152">
                  <c:v>-4376</c:v>
                </c:pt>
                <c:pt idx="2153">
                  <c:v>-4376</c:v>
                </c:pt>
                <c:pt idx="2154">
                  <c:v>-4376</c:v>
                </c:pt>
                <c:pt idx="2155">
                  <c:v>-4376</c:v>
                </c:pt>
                <c:pt idx="2156">
                  <c:v>-4376</c:v>
                </c:pt>
                <c:pt idx="2157">
                  <c:v>-4376</c:v>
                </c:pt>
                <c:pt idx="2158">
                  <c:v>-4376</c:v>
                </c:pt>
                <c:pt idx="2159">
                  <c:v>1092</c:v>
                </c:pt>
                <c:pt idx="2160">
                  <c:v>1092</c:v>
                </c:pt>
                <c:pt idx="2161">
                  <c:v>1092</c:v>
                </c:pt>
                <c:pt idx="2162">
                  <c:v>1092</c:v>
                </c:pt>
                <c:pt idx="2163">
                  <c:v>1092</c:v>
                </c:pt>
                <c:pt idx="2164">
                  <c:v>1092</c:v>
                </c:pt>
                <c:pt idx="2165">
                  <c:v>1092</c:v>
                </c:pt>
                <c:pt idx="2166">
                  <c:v>-2247</c:v>
                </c:pt>
                <c:pt idx="2167">
                  <c:v>-2247</c:v>
                </c:pt>
                <c:pt idx="2168">
                  <c:v>-2247</c:v>
                </c:pt>
                <c:pt idx="2169">
                  <c:v>-2247</c:v>
                </c:pt>
                <c:pt idx="2170">
                  <c:v>-2247</c:v>
                </c:pt>
                <c:pt idx="2171">
                  <c:v>-2247</c:v>
                </c:pt>
                <c:pt idx="2172">
                  <c:v>-2247</c:v>
                </c:pt>
                <c:pt idx="2173">
                  <c:v>-6243</c:v>
                </c:pt>
                <c:pt idx="2174">
                  <c:v>-6243</c:v>
                </c:pt>
                <c:pt idx="2175">
                  <c:v>-6243</c:v>
                </c:pt>
                <c:pt idx="2176">
                  <c:v>-6243</c:v>
                </c:pt>
                <c:pt idx="2177">
                  <c:v>-6243</c:v>
                </c:pt>
                <c:pt idx="2178">
                  <c:v>-6243</c:v>
                </c:pt>
                <c:pt idx="2179">
                  <c:v>-6243</c:v>
                </c:pt>
                <c:pt idx="2180">
                  <c:v>-4591</c:v>
                </c:pt>
                <c:pt idx="2181">
                  <c:v>-4591</c:v>
                </c:pt>
                <c:pt idx="2182">
                  <c:v>-4591</c:v>
                </c:pt>
                <c:pt idx="2183">
                  <c:v>-4591</c:v>
                </c:pt>
                <c:pt idx="2184">
                  <c:v>-4591</c:v>
                </c:pt>
                <c:pt idx="2185">
                  <c:v>-4591</c:v>
                </c:pt>
                <c:pt idx="2186">
                  <c:v>-4591</c:v>
                </c:pt>
                <c:pt idx="2187">
                  <c:v>-1369</c:v>
                </c:pt>
                <c:pt idx="2188">
                  <c:v>-1369</c:v>
                </c:pt>
                <c:pt idx="2189">
                  <c:v>-1369</c:v>
                </c:pt>
                <c:pt idx="2190">
                  <c:v>-1369</c:v>
                </c:pt>
                <c:pt idx="2191">
                  <c:v>-1369</c:v>
                </c:pt>
                <c:pt idx="2192">
                  <c:v>-1369</c:v>
                </c:pt>
                <c:pt idx="2193">
                  <c:v>-1369</c:v>
                </c:pt>
                <c:pt idx="2194">
                  <c:v>-1061</c:v>
                </c:pt>
                <c:pt idx="2195">
                  <c:v>-1061</c:v>
                </c:pt>
                <c:pt idx="2196">
                  <c:v>-1061</c:v>
                </c:pt>
                <c:pt idx="2197">
                  <c:v>-1061</c:v>
                </c:pt>
                <c:pt idx="2198">
                  <c:v>-1061</c:v>
                </c:pt>
                <c:pt idx="2199">
                  <c:v>-1061</c:v>
                </c:pt>
                <c:pt idx="2200">
                  <c:v>-1061</c:v>
                </c:pt>
                <c:pt idx="2201">
                  <c:v>543</c:v>
                </c:pt>
                <c:pt idx="2202">
                  <c:v>543</c:v>
                </c:pt>
                <c:pt idx="2203">
                  <c:v>543</c:v>
                </c:pt>
                <c:pt idx="2204">
                  <c:v>543</c:v>
                </c:pt>
                <c:pt idx="2205">
                  <c:v>543</c:v>
                </c:pt>
                <c:pt idx="2206">
                  <c:v>543</c:v>
                </c:pt>
                <c:pt idx="2207">
                  <c:v>543</c:v>
                </c:pt>
              </c:numCache>
            </c:numRef>
          </c:val>
          <c:smooth val="1"/>
          <c:extLst>
            <c:ext xmlns:c16="http://schemas.microsoft.com/office/drawing/2014/chart" uri="{C3380CC4-5D6E-409C-BE32-E72D297353CC}">
              <c16:uniqueId val="{00000002-2426-48E9-8101-09FB0CB81E2D}"/>
            </c:ext>
          </c:extLst>
        </c:ser>
        <c:dLbls>
          <c:showLegendKey val="0"/>
          <c:showVal val="0"/>
          <c:showCatName val="0"/>
          <c:showSerName val="0"/>
          <c:showPercent val="0"/>
          <c:showBubbleSize val="0"/>
        </c:dLbls>
        <c:marker val="1"/>
        <c:smooth val="0"/>
        <c:axId val="1268878400"/>
        <c:axId val="1268874464"/>
      </c:lineChart>
      <c:lineChart>
        <c:grouping val="standard"/>
        <c:varyColors val="0"/>
        <c:ser>
          <c:idx val="0"/>
          <c:order val="2"/>
          <c:tx>
            <c:strRef>
              <c:f>Worksheet!$H$1</c:f>
              <c:strCache>
                <c:ptCount val="1"/>
                <c:pt idx="0">
                  <c:v>30yr Muni/Treasury Ratio (%)</c:v>
                </c:pt>
              </c:strCache>
            </c:strRef>
          </c:tx>
          <c:spPr>
            <a:ln w="22225" cap="rnd">
              <a:solidFill>
                <a:srgbClr val="00A3E0"/>
              </a:solidFill>
              <a:round/>
            </a:ln>
            <a:effectLst/>
          </c:spPr>
          <c:marker>
            <c:symbol val="none"/>
          </c:marker>
          <c:cat>
            <c:numRef>
              <c:f>Worksheet!$I$2:$I$1545</c:f>
              <c:numCache>
                <c:formatCode>m/d/yyyy</c:formatCode>
                <c:ptCount val="1544"/>
                <c:pt idx="0">
                  <c:v>42005</c:v>
                </c:pt>
                <c:pt idx="1">
                  <c:v>42006</c:v>
                </c:pt>
                <c:pt idx="2">
                  <c:v>42007</c:v>
                </c:pt>
                <c:pt idx="3">
                  <c:v>42008</c:v>
                </c:pt>
                <c:pt idx="4">
                  <c:v>42009</c:v>
                </c:pt>
                <c:pt idx="5">
                  <c:v>42010</c:v>
                </c:pt>
                <c:pt idx="6">
                  <c:v>42011</c:v>
                </c:pt>
                <c:pt idx="7">
                  <c:v>42012</c:v>
                </c:pt>
                <c:pt idx="8">
                  <c:v>42013</c:v>
                </c:pt>
                <c:pt idx="9">
                  <c:v>42014</c:v>
                </c:pt>
                <c:pt idx="10">
                  <c:v>42015</c:v>
                </c:pt>
                <c:pt idx="11">
                  <c:v>42016</c:v>
                </c:pt>
                <c:pt idx="12">
                  <c:v>42017</c:v>
                </c:pt>
                <c:pt idx="13">
                  <c:v>42018</c:v>
                </c:pt>
                <c:pt idx="14">
                  <c:v>42019</c:v>
                </c:pt>
                <c:pt idx="15">
                  <c:v>42020</c:v>
                </c:pt>
                <c:pt idx="16">
                  <c:v>42021</c:v>
                </c:pt>
                <c:pt idx="17">
                  <c:v>42022</c:v>
                </c:pt>
                <c:pt idx="18">
                  <c:v>42023</c:v>
                </c:pt>
                <c:pt idx="19">
                  <c:v>42024</c:v>
                </c:pt>
                <c:pt idx="20">
                  <c:v>42025</c:v>
                </c:pt>
                <c:pt idx="21">
                  <c:v>42026</c:v>
                </c:pt>
                <c:pt idx="22">
                  <c:v>42027</c:v>
                </c:pt>
                <c:pt idx="23">
                  <c:v>42028</c:v>
                </c:pt>
                <c:pt idx="24">
                  <c:v>42029</c:v>
                </c:pt>
                <c:pt idx="25">
                  <c:v>42030</c:v>
                </c:pt>
                <c:pt idx="26">
                  <c:v>42031</c:v>
                </c:pt>
                <c:pt idx="27">
                  <c:v>42032</c:v>
                </c:pt>
                <c:pt idx="28">
                  <c:v>42033</c:v>
                </c:pt>
                <c:pt idx="29">
                  <c:v>42034</c:v>
                </c:pt>
                <c:pt idx="30">
                  <c:v>42035</c:v>
                </c:pt>
                <c:pt idx="31">
                  <c:v>42036</c:v>
                </c:pt>
                <c:pt idx="32">
                  <c:v>42037</c:v>
                </c:pt>
                <c:pt idx="33">
                  <c:v>42038</c:v>
                </c:pt>
                <c:pt idx="34">
                  <c:v>42039</c:v>
                </c:pt>
                <c:pt idx="35">
                  <c:v>42040</c:v>
                </c:pt>
                <c:pt idx="36">
                  <c:v>42041</c:v>
                </c:pt>
                <c:pt idx="37">
                  <c:v>42042</c:v>
                </c:pt>
                <c:pt idx="38">
                  <c:v>42043</c:v>
                </c:pt>
                <c:pt idx="39">
                  <c:v>42044</c:v>
                </c:pt>
                <c:pt idx="40">
                  <c:v>42045</c:v>
                </c:pt>
                <c:pt idx="41">
                  <c:v>42046</c:v>
                </c:pt>
                <c:pt idx="42">
                  <c:v>42047</c:v>
                </c:pt>
                <c:pt idx="43">
                  <c:v>42048</c:v>
                </c:pt>
                <c:pt idx="44">
                  <c:v>42049</c:v>
                </c:pt>
                <c:pt idx="45">
                  <c:v>42050</c:v>
                </c:pt>
                <c:pt idx="46">
                  <c:v>42051</c:v>
                </c:pt>
                <c:pt idx="47">
                  <c:v>42052</c:v>
                </c:pt>
                <c:pt idx="48">
                  <c:v>42053</c:v>
                </c:pt>
                <c:pt idx="49">
                  <c:v>42054</c:v>
                </c:pt>
                <c:pt idx="50">
                  <c:v>42055</c:v>
                </c:pt>
                <c:pt idx="51">
                  <c:v>42056</c:v>
                </c:pt>
                <c:pt idx="52">
                  <c:v>42057</c:v>
                </c:pt>
                <c:pt idx="53">
                  <c:v>42058</c:v>
                </c:pt>
                <c:pt idx="54">
                  <c:v>42059</c:v>
                </c:pt>
                <c:pt idx="55">
                  <c:v>42060</c:v>
                </c:pt>
                <c:pt idx="56">
                  <c:v>42061</c:v>
                </c:pt>
                <c:pt idx="57">
                  <c:v>42062</c:v>
                </c:pt>
                <c:pt idx="58">
                  <c:v>42063</c:v>
                </c:pt>
                <c:pt idx="59">
                  <c:v>42064</c:v>
                </c:pt>
                <c:pt idx="60">
                  <c:v>42065</c:v>
                </c:pt>
                <c:pt idx="61">
                  <c:v>42066</c:v>
                </c:pt>
                <c:pt idx="62">
                  <c:v>42067</c:v>
                </c:pt>
                <c:pt idx="63">
                  <c:v>42068</c:v>
                </c:pt>
                <c:pt idx="64">
                  <c:v>42069</c:v>
                </c:pt>
                <c:pt idx="65">
                  <c:v>42070</c:v>
                </c:pt>
                <c:pt idx="66">
                  <c:v>42071</c:v>
                </c:pt>
                <c:pt idx="67">
                  <c:v>42072</c:v>
                </c:pt>
                <c:pt idx="68">
                  <c:v>42073</c:v>
                </c:pt>
                <c:pt idx="69">
                  <c:v>42074</c:v>
                </c:pt>
                <c:pt idx="70">
                  <c:v>42075</c:v>
                </c:pt>
                <c:pt idx="71">
                  <c:v>42076</c:v>
                </c:pt>
                <c:pt idx="72">
                  <c:v>42077</c:v>
                </c:pt>
                <c:pt idx="73">
                  <c:v>42078</c:v>
                </c:pt>
                <c:pt idx="74">
                  <c:v>42079</c:v>
                </c:pt>
                <c:pt idx="75">
                  <c:v>42080</c:v>
                </c:pt>
                <c:pt idx="76">
                  <c:v>42081</c:v>
                </c:pt>
                <c:pt idx="77">
                  <c:v>42082</c:v>
                </c:pt>
                <c:pt idx="78">
                  <c:v>42083</c:v>
                </c:pt>
                <c:pt idx="79">
                  <c:v>42084</c:v>
                </c:pt>
                <c:pt idx="80">
                  <c:v>42085</c:v>
                </c:pt>
                <c:pt idx="81">
                  <c:v>42086</c:v>
                </c:pt>
                <c:pt idx="82">
                  <c:v>42087</c:v>
                </c:pt>
                <c:pt idx="83">
                  <c:v>42088</c:v>
                </c:pt>
                <c:pt idx="84">
                  <c:v>42089</c:v>
                </c:pt>
                <c:pt idx="85">
                  <c:v>42090</c:v>
                </c:pt>
                <c:pt idx="86">
                  <c:v>42091</c:v>
                </c:pt>
                <c:pt idx="87">
                  <c:v>42092</c:v>
                </c:pt>
                <c:pt idx="88">
                  <c:v>42093</c:v>
                </c:pt>
                <c:pt idx="89">
                  <c:v>42094</c:v>
                </c:pt>
                <c:pt idx="90">
                  <c:v>42095</c:v>
                </c:pt>
                <c:pt idx="91">
                  <c:v>42096</c:v>
                </c:pt>
                <c:pt idx="92">
                  <c:v>42097</c:v>
                </c:pt>
                <c:pt idx="93">
                  <c:v>42098</c:v>
                </c:pt>
                <c:pt idx="94">
                  <c:v>42099</c:v>
                </c:pt>
                <c:pt idx="95">
                  <c:v>42100</c:v>
                </c:pt>
                <c:pt idx="96">
                  <c:v>42101</c:v>
                </c:pt>
                <c:pt idx="97">
                  <c:v>42102</c:v>
                </c:pt>
                <c:pt idx="98">
                  <c:v>42103</c:v>
                </c:pt>
                <c:pt idx="99">
                  <c:v>42104</c:v>
                </c:pt>
                <c:pt idx="100">
                  <c:v>42105</c:v>
                </c:pt>
                <c:pt idx="101">
                  <c:v>42106</c:v>
                </c:pt>
                <c:pt idx="102">
                  <c:v>42107</c:v>
                </c:pt>
                <c:pt idx="103">
                  <c:v>42108</c:v>
                </c:pt>
                <c:pt idx="104">
                  <c:v>42109</c:v>
                </c:pt>
                <c:pt idx="105">
                  <c:v>42110</c:v>
                </c:pt>
                <c:pt idx="106">
                  <c:v>42111</c:v>
                </c:pt>
                <c:pt idx="107">
                  <c:v>42112</c:v>
                </c:pt>
                <c:pt idx="108">
                  <c:v>42113</c:v>
                </c:pt>
                <c:pt idx="109">
                  <c:v>42114</c:v>
                </c:pt>
                <c:pt idx="110">
                  <c:v>42115</c:v>
                </c:pt>
                <c:pt idx="111">
                  <c:v>42116</c:v>
                </c:pt>
                <c:pt idx="112">
                  <c:v>42117</c:v>
                </c:pt>
                <c:pt idx="113">
                  <c:v>42118</c:v>
                </c:pt>
                <c:pt idx="114">
                  <c:v>42119</c:v>
                </c:pt>
                <c:pt idx="115">
                  <c:v>42120</c:v>
                </c:pt>
                <c:pt idx="116">
                  <c:v>42121</c:v>
                </c:pt>
                <c:pt idx="117">
                  <c:v>42122</c:v>
                </c:pt>
                <c:pt idx="118">
                  <c:v>42123</c:v>
                </c:pt>
                <c:pt idx="119">
                  <c:v>42124</c:v>
                </c:pt>
                <c:pt idx="120">
                  <c:v>42125</c:v>
                </c:pt>
                <c:pt idx="121">
                  <c:v>42126</c:v>
                </c:pt>
                <c:pt idx="122">
                  <c:v>42127</c:v>
                </c:pt>
                <c:pt idx="123">
                  <c:v>42128</c:v>
                </c:pt>
                <c:pt idx="124">
                  <c:v>42129</c:v>
                </c:pt>
                <c:pt idx="125">
                  <c:v>42130</c:v>
                </c:pt>
                <c:pt idx="126">
                  <c:v>42131</c:v>
                </c:pt>
                <c:pt idx="127">
                  <c:v>42132</c:v>
                </c:pt>
                <c:pt idx="128">
                  <c:v>42133</c:v>
                </c:pt>
                <c:pt idx="129">
                  <c:v>42134</c:v>
                </c:pt>
                <c:pt idx="130">
                  <c:v>42135</c:v>
                </c:pt>
                <c:pt idx="131">
                  <c:v>42136</c:v>
                </c:pt>
                <c:pt idx="132">
                  <c:v>42137</c:v>
                </c:pt>
                <c:pt idx="133">
                  <c:v>42138</c:v>
                </c:pt>
                <c:pt idx="134">
                  <c:v>42139</c:v>
                </c:pt>
                <c:pt idx="135">
                  <c:v>42140</c:v>
                </c:pt>
                <c:pt idx="136">
                  <c:v>42141</c:v>
                </c:pt>
                <c:pt idx="137">
                  <c:v>42142</c:v>
                </c:pt>
                <c:pt idx="138">
                  <c:v>42143</c:v>
                </c:pt>
                <c:pt idx="139">
                  <c:v>42144</c:v>
                </c:pt>
                <c:pt idx="140">
                  <c:v>42145</c:v>
                </c:pt>
                <c:pt idx="141">
                  <c:v>42146</c:v>
                </c:pt>
                <c:pt idx="142">
                  <c:v>42147</c:v>
                </c:pt>
                <c:pt idx="143">
                  <c:v>42148</c:v>
                </c:pt>
                <c:pt idx="144">
                  <c:v>42149</c:v>
                </c:pt>
                <c:pt idx="145">
                  <c:v>42150</c:v>
                </c:pt>
                <c:pt idx="146">
                  <c:v>42151</c:v>
                </c:pt>
                <c:pt idx="147">
                  <c:v>42152</c:v>
                </c:pt>
                <c:pt idx="148">
                  <c:v>42153</c:v>
                </c:pt>
                <c:pt idx="149">
                  <c:v>42154</c:v>
                </c:pt>
                <c:pt idx="150">
                  <c:v>42155</c:v>
                </c:pt>
                <c:pt idx="151">
                  <c:v>42156</c:v>
                </c:pt>
                <c:pt idx="152">
                  <c:v>42157</c:v>
                </c:pt>
                <c:pt idx="153">
                  <c:v>42158</c:v>
                </c:pt>
                <c:pt idx="154">
                  <c:v>42159</c:v>
                </c:pt>
                <c:pt idx="155">
                  <c:v>42160</c:v>
                </c:pt>
                <c:pt idx="156">
                  <c:v>42161</c:v>
                </c:pt>
                <c:pt idx="157">
                  <c:v>42162</c:v>
                </c:pt>
                <c:pt idx="158">
                  <c:v>42163</c:v>
                </c:pt>
                <c:pt idx="159">
                  <c:v>42164</c:v>
                </c:pt>
                <c:pt idx="160">
                  <c:v>42165</c:v>
                </c:pt>
                <c:pt idx="161">
                  <c:v>42166</c:v>
                </c:pt>
                <c:pt idx="162">
                  <c:v>42167</c:v>
                </c:pt>
                <c:pt idx="163">
                  <c:v>42168</c:v>
                </c:pt>
                <c:pt idx="164">
                  <c:v>42169</c:v>
                </c:pt>
                <c:pt idx="165">
                  <c:v>42170</c:v>
                </c:pt>
                <c:pt idx="166">
                  <c:v>42171</c:v>
                </c:pt>
                <c:pt idx="167">
                  <c:v>42172</c:v>
                </c:pt>
                <c:pt idx="168">
                  <c:v>42173</c:v>
                </c:pt>
                <c:pt idx="169">
                  <c:v>42174</c:v>
                </c:pt>
                <c:pt idx="170">
                  <c:v>42175</c:v>
                </c:pt>
                <c:pt idx="171">
                  <c:v>42176</c:v>
                </c:pt>
                <c:pt idx="172">
                  <c:v>42177</c:v>
                </c:pt>
                <c:pt idx="173">
                  <c:v>42178</c:v>
                </c:pt>
                <c:pt idx="174">
                  <c:v>42179</c:v>
                </c:pt>
                <c:pt idx="175">
                  <c:v>42180</c:v>
                </c:pt>
                <c:pt idx="176">
                  <c:v>42181</c:v>
                </c:pt>
                <c:pt idx="177">
                  <c:v>42182</c:v>
                </c:pt>
                <c:pt idx="178">
                  <c:v>42183</c:v>
                </c:pt>
                <c:pt idx="179">
                  <c:v>42184</c:v>
                </c:pt>
                <c:pt idx="180">
                  <c:v>42185</c:v>
                </c:pt>
                <c:pt idx="181">
                  <c:v>42186</c:v>
                </c:pt>
                <c:pt idx="182">
                  <c:v>42187</c:v>
                </c:pt>
                <c:pt idx="183">
                  <c:v>42188</c:v>
                </c:pt>
                <c:pt idx="184">
                  <c:v>42189</c:v>
                </c:pt>
                <c:pt idx="185">
                  <c:v>42190</c:v>
                </c:pt>
                <c:pt idx="186">
                  <c:v>42191</c:v>
                </c:pt>
                <c:pt idx="187">
                  <c:v>42192</c:v>
                </c:pt>
                <c:pt idx="188">
                  <c:v>42193</c:v>
                </c:pt>
                <c:pt idx="189">
                  <c:v>42194</c:v>
                </c:pt>
                <c:pt idx="190">
                  <c:v>42195</c:v>
                </c:pt>
                <c:pt idx="191">
                  <c:v>42196</c:v>
                </c:pt>
                <c:pt idx="192">
                  <c:v>42197</c:v>
                </c:pt>
                <c:pt idx="193">
                  <c:v>42198</c:v>
                </c:pt>
                <c:pt idx="194">
                  <c:v>42199</c:v>
                </c:pt>
                <c:pt idx="195">
                  <c:v>42200</c:v>
                </c:pt>
                <c:pt idx="196">
                  <c:v>42201</c:v>
                </c:pt>
                <c:pt idx="197">
                  <c:v>42202</c:v>
                </c:pt>
                <c:pt idx="198">
                  <c:v>42203</c:v>
                </c:pt>
                <c:pt idx="199">
                  <c:v>42204</c:v>
                </c:pt>
                <c:pt idx="200">
                  <c:v>42205</c:v>
                </c:pt>
                <c:pt idx="201">
                  <c:v>42206</c:v>
                </c:pt>
                <c:pt idx="202">
                  <c:v>42207</c:v>
                </c:pt>
                <c:pt idx="203">
                  <c:v>42208</c:v>
                </c:pt>
                <c:pt idx="204">
                  <c:v>42209</c:v>
                </c:pt>
                <c:pt idx="205">
                  <c:v>42210</c:v>
                </c:pt>
                <c:pt idx="206">
                  <c:v>42211</c:v>
                </c:pt>
                <c:pt idx="207">
                  <c:v>42212</c:v>
                </c:pt>
                <c:pt idx="208">
                  <c:v>42213</c:v>
                </c:pt>
                <c:pt idx="209">
                  <c:v>42214</c:v>
                </c:pt>
                <c:pt idx="210">
                  <c:v>42215</c:v>
                </c:pt>
                <c:pt idx="211">
                  <c:v>42216</c:v>
                </c:pt>
                <c:pt idx="212">
                  <c:v>42217</c:v>
                </c:pt>
                <c:pt idx="213">
                  <c:v>42218</c:v>
                </c:pt>
                <c:pt idx="214">
                  <c:v>42219</c:v>
                </c:pt>
                <c:pt idx="215">
                  <c:v>42220</c:v>
                </c:pt>
                <c:pt idx="216">
                  <c:v>42221</c:v>
                </c:pt>
                <c:pt idx="217">
                  <c:v>42222</c:v>
                </c:pt>
                <c:pt idx="218">
                  <c:v>42223</c:v>
                </c:pt>
                <c:pt idx="219">
                  <c:v>42224</c:v>
                </c:pt>
                <c:pt idx="220">
                  <c:v>42225</c:v>
                </c:pt>
                <c:pt idx="221">
                  <c:v>42226</c:v>
                </c:pt>
                <c:pt idx="222">
                  <c:v>42227</c:v>
                </c:pt>
                <c:pt idx="223">
                  <c:v>42228</c:v>
                </c:pt>
                <c:pt idx="224">
                  <c:v>42229</c:v>
                </c:pt>
                <c:pt idx="225">
                  <c:v>42230</c:v>
                </c:pt>
                <c:pt idx="226">
                  <c:v>42231</c:v>
                </c:pt>
                <c:pt idx="227">
                  <c:v>42232</c:v>
                </c:pt>
                <c:pt idx="228">
                  <c:v>42233</c:v>
                </c:pt>
                <c:pt idx="229">
                  <c:v>42234</c:v>
                </c:pt>
                <c:pt idx="230">
                  <c:v>42235</c:v>
                </c:pt>
                <c:pt idx="231">
                  <c:v>42236</c:v>
                </c:pt>
                <c:pt idx="232">
                  <c:v>42237</c:v>
                </c:pt>
                <c:pt idx="233">
                  <c:v>42238</c:v>
                </c:pt>
                <c:pt idx="234">
                  <c:v>42239</c:v>
                </c:pt>
                <c:pt idx="235">
                  <c:v>42240</c:v>
                </c:pt>
                <c:pt idx="236">
                  <c:v>42241</c:v>
                </c:pt>
                <c:pt idx="237">
                  <c:v>42242</c:v>
                </c:pt>
                <c:pt idx="238">
                  <c:v>42243</c:v>
                </c:pt>
                <c:pt idx="239">
                  <c:v>42244</c:v>
                </c:pt>
                <c:pt idx="240">
                  <c:v>42245</c:v>
                </c:pt>
                <c:pt idx="241">
                  <c:v>42246</c:v>
                </c:pt>
                <c:pt idx="242">
                  <c:v>42247</c:v>
                </c:pt>
                <c:pt idx="243">
                  <c:v>42248</c:v>
                </c:pt>
                <c:pt idx="244">
                  <c:v>42249</c:v>
                </c:pt>
                <c:pt idx="245">
                  <c:v>42250</c:v>
                </c:pt>
                <c:pt idx="246">
                  <c:v>42251</c:v>
                </c:pt>
                <c:pt idx="247">
                  <c:v>42252</c:v>
                </c:pt>
                <c:pt idx="248">
                  <c:v>42253</c:v>
                </c:pt>
                <c:pt idx="249">
                  <c:v>42254</c:v>
                </c:pt>
                <c:pt idx="250">
                  <c:v>42255</c:v>
                </c:pt>
                <c:pt idx="251">
                  <c:v>42256</c:v>
                </c:pt>
                <c:pt idx="252">
                  <c:v>42257</c:v>
                </c:pt>
                <c:pt idx="253">
                  <c:v>42258</c:v>
                </c:pt>
                <c:pt idx="254">
                  <c:v>42259</c:v>
                </c:pt>
                <c:pt idx="255">
                  <c:v>42260</c:v>
                </c:pt>
                <c:pt idx="256">
                  <c:v>42261</c:v>
                </c:pt>
                <c:pt idx="257">
                  <c:v>42262</c:v>
                </c:pt>
                <c:pt idx="258">
                  <c:v>42263</c:v>
                </c:pt>
                <c:pt idx="259">
                  <c:v>42264</c:v>
                </c:pt>
                <c:pt idx="260">
                  <c:v>42265</c:v>
                </c:pt>
                <c:pt idx="261">
                  <c:v>42266</c:v>
                </c:pt>
                <c:pt idx="262">
                  <c:v>42267</c:v>
                </c:pt>
                <c:pt idx="263">
                  <c:v>42268</c:v>
                </c:pt>
                <c:pt idx="264">
                  <c:v>42269</c:v>
                </c:pt>
                <c:pt idx="265">
                  <c:v>42270</c:v>
                </c:pt>
                <c:pt idx="266">
                  <c:v>42271</c:v>
                </c:pt>
                <c:pt idx="267">
                  <c:v>42272</c:v>
                </c:pt>
                <c:pt idx="268">
                  <c:v>42273</c:v>
                </c:pt>
                <c:pt idx="269">
                  <c:v>42274</c:v>
                </c:pt>
                <c:pt idx="270">
                  <c:v>42275</c:v>
                </c:pt>
                <c:pt idx="271">
                  <c:v>42276</c:v>
                </c:pt>
                <c:pt idx="272">
                  <c:v>42277</c:v>
                </c:pt>
                <c:pt idx="273">
                  <c:v>42278</c:v>
                </c:pt>
                <c:pt idx="274">
                  <c:v>42279</c:v>
                </c:pt>
                <c:pt idx="275">
                  <c:v>42280</c:v>
                </c:pt>
                <c:pt idx="276">
                  <c:v>42281</c:v>
                </c:pt>
                <c:pt idx="277">
                  <c:v>42282</c:v>
                </c:pt>
                <c:pt idx="278">
                  <c:v>42283</c:v>
                </c:pt>
                <c:pt idx="279">
                  <c:v>42284</c:v>
                </c:pt>
                <c:pt idx="280">
                  <c:v>42285</c:v>
                </c:pt>
                <c:pt idx="281">
                  <c:v>42286</c:v>
                </c:pt>
                <c:pt idx="282">
                  <c:v>42287</c:v>
                </c:pt>
                <c:pt idx="283">
                  <c:v>42288</c:v>
                </c:pt>
                <c:pt idx="284">
                  <c:v>42289</c:v>
                </c:pt>
                <c:pt idx="285">
                  <c:v>42290</c:v>
                </c:pt>
                <c:pt idx="286">
                  <c:v>42291</c:v>
                </c:pt>
                <c:pt idx="287">
                  <c:v>42292</c:v>
                </c:pt>
                <c:pt idx="288">
                  <c:v>42293</c:v>
                </c:pt>
                <c:pt idx="289">
                  <c:v>42294</c:v>
                </c:pt>
                <c:pt idx="290">
                  <c:v>42295</c:v>
                </c:pt>
                <c:pt idx="291">
                  <c:v>42296</c:v>
                </c:pt>
                <c:pt idx="292">
                  <c:v>42297</c:v>
                </c:pt>
                <c:pt idx="293">
                  <c:v>42298</c:v>
                </c:pt>
                <c:pt idx="294">
                  <c:v>42299</c:v>
                </c:pt>
                <c:pt idx="295">
                  <c:v>42300</c:v>
                </c:pt>
                <c:pt idx="296">
                  <c:v>42301</c:v>
                </c:pt>
                <c:pt idx="297">
                  <c:v>42302</c:v>
                </c:pt>
                <c:pt idx="298">
                  <c:v>42303</c:v>
                </c:pt>
                <c:pt idx="299">
                  <c:v>42304</c:v>
                </c:pt>
                <c:pt idx="300">
                  <c:v>42305</c:v>
                </c:pt>
                <c:pt idx="301">
                  <c:v>42306</c:v>
                </c:pt>
                <c:pt idx="302">
                  <c:v>42307</c:v>
                </c:pt>
                <c:pt idx="303">
                  <c:v>42308</c:v>
                </c:pt>
                <c:pt idx="304">
                  <c:v>42309</c:v>
                </c:pt>
                <c:pt idx="305">
                  <c:v>42310</c:v>
                </c:pt>
                <c:pt idx="306">
                  <c:v>42311</c:v>
                </c:pt>
                <c:pt idx="307">
                  <c:v>42312</c:v>
                </c:pt>
                <c:pt idx="308">
                  <c:v>42313</c:v>
                </c:pt>
                <c:pt idx="309">
                  <c:v>42314</c:v>
                </c:pt>
                <c:pt idx="310">
                  <c:v>42315</c:v>
                </c:pt>
                <c:pt idx="311">
                  <c:v>42316</c:v>
                </c:pt>
                <c:pt idx="312">
                  <c:v>42317</c:v>
                </c:pt>
                <c:pt idx="313">
                  <c:v>42318</c:v>
                </c:pt>
                <c:pt idx="314">
                  <c:v>42319</c:v>
                </c:pt>
                <c:pt idx="315">
                  <c:v>42320</c:v>
                </c:pt>
                <c:pt idx="316">
                  <c:v>42321</c:v>
                </c:pt>
                <c:pt idx="317">
                  <c:v>42322</c:v>
                </c:pt>
                <c:pt idx="318">
                  <c:v>42323</c:v>
                </c:pt>
                <c:pt idx="319">
                  <c:v>42324</c:v>
                </c:pt>
                <c:pt idx="320">
                  <c:v>42325</c:v>
                </c:pt>
                <c:pt idx="321">
                  <c:v>42326</c:v>
                </c:pt>
                <c:pt idx="322">
                  <c:v>42327</c:v>
                </c:pt>
                <c:pt idx="323">
                  <c:v>42328</c:v>
                </c:pt>
                <c:pt idx="324">
                  <c:v>42329</c:v>
                </c:pt>
                <c:pt idx="325">
                  <c:v>42330</c:v>
                </c:pt>
                <c:pt idx="326">
                  <c:v>42331</c:v>
                </c:pt>
                <c:pt idx="327">
                  <c:v>42332</c:v>
                </c:pt>
                <c:pt idx="328">
                  <c:v>42333</c:v>
                </c:pt>
                <c:pt idx="329">
                  <c:v>42334</c:v>
                </c:pt>
                <c:pt idx="330">
                  <c:v>42335</c:v>
                </c:pt>
                <c:pt idx="331">
                  <c:v>42336</c:v>
                </c:pt>
                <c:pt idx="332">
                  <c:v>42337</c:v>
                </c:pt>
                <c:pt idx="333">
                  <c:v>42338</c:v>
                </c:pt>
                <c:pt idx="334">
                  <c:v>42339</c:v>
                </c:pt>
                <c:pt idx="335">
                  <c:v>42340</c:v>
                </c:pt>
                <c:pt idx="336">
                  <c:v>42341</c:v>
                </c:pt>
                <c:pt idx="337">
                  <c:v>42342</c:v>
                </c:pt>
                <c:pt idx="338">
                  <c:v>42343</c:v>
                </c:pt>
                <c:pt idx="339">
                  <c:v>42344</c:v>
                </c:pt>
                <c:pt idx="340">
                  <c:v>42345</c:v>
                </c:pt>
                <c:pt idx="341">
                  <c:v>42346</c:v>
                </c:pt>
                <c:pt idx="342">
                  <c:v>42347</c:v>
                </c:pt>
                <c:pt idx="343">
                  <c:v>42348</c:v>
                </c:pt>
                <c:pt idx="344">
                  <c:v>42349</c:v>
                </c:pt>
                <c:pt idx="345">
                  <c:v>42350</c:v>
                </c:pt>
                <c:pt idx="346">
                  <c:v>42351</c:v>
                </c:pt>
                <c:pt idx="347">
                  <c:v>42352</c:v>
                </c:pt>
                <c:pt idx="348">
                  <c:v>42353</c:v>
                </c:pt>
                <c:pt idx="349">
                  <c:v>42354</c:v>
                </c:pt>
                <c:pt idx="350">
                  <c:v>42355</c:v>
                </c:pt>
                <c:pt idx="351">
                  <c:v>42356</c:v>
                </c:pt>
                <c:pt idx="352">
                  <c:v>42357</c:v>
                </c:pt>
                <c:pt idx="353">
                  <c:v>42358</c:v>
                </c:pt>
                <c:pt idx="354">
                  <c:v>42359</c:v>
                </c:pt>
                <c:pt idx="355">
                  <c:v>42360</c:v>
                </c:pt>
                <c:pt idx="356">
                  <c:v>42361</c:v>
                </c:pt>
                <c:pt idx="357">
                  <c:v>42362</c:v>
                </c:pt>
                <c:pt idx="358">
                  <c:v>42363</c:v>
                </c:pt>
                <c:pt idx="359">
                  <c:v>42364</c:v>
                </c:pt>
                <c:pt idx="360">
                  <c:v>42365</c:v>
                </c:pt>
                <c:pt idx="361">
                  <c:v>42366</c:v>
                </c:pt>
                <c:pt idx="362">
                  <c:v>42367</c:v>
                </c:pt>
                <c:pt idx="363">
                  <c:v>42368</c:v>
                </c:pt>
                <c:pt idx="364">
                  <c:v>42369</c:v>
                </c:pt>
                <c:pt idx="365">
                  <c:v>42370</c:v>
                </c:pt>
                <c:pt idx="366">
                  <c:v>42371</c:v>
                </c:pt>
                <c:pt idx="367">
                  <c:v>42372</c:v>
                </c:pt>
                <c:pt idx="368">
                  <c:v>42373</c:v>
                </c:pt>
                <c:pt idx="369">
                  <c:v>42374</c:v>
                </c:pt>
                <c:pt idx="370">
                  <c:v>42375</c:v>
                </c:pt>
                <c:pt idx="371">
                  <c:v>42376</c:v>
                </c:pt>
                <c:pt idx="372">
                  <c:v>42377</c:v>
                </c:pt>
                <c:pt idx="373">
                  <c:v>42378</c:v>
                </c:pt>
                <c:pt idx="374">
                  <c:v>42379</c:v>
                </c:pt>
                <c:pt idx="375">
                  <c:v>42380</c:v>
                </c:pt>
                <c:pt idx="376">
                  <c:v>42381</c:v>
                </c:pt>
                <c:pt idx="377">
                  <c:v>42382</c:v>
                </c:pt>
                <c:pt idx="378">
                  <c:v>42383</c:v>
                </c:pt>
                <c:pt idx="379">
                  <c:v>42384</c:v>
                </c:pt>
                <c:pt idx="380">
                  <c:v>42385</c:v>
                </c:pt>
                <c:pt idx="381">
                  <c:v>42386</c:v>
                </c:pt>
                <c:pt idx="382">
                  <c:v>42387</c:v>
                </c:pt>
                <c:pt idx="383">
                  <c:v>42388</c:v>
                </c:pt>
                <c:pt idx="384">
                  <c:v>42389</c:v>
                </c:pt>
                <c:pt idx="385">
                  <c:v>42390</c:v>
                </c:pt>
                <c:pt idx="386">
                  <c:v>42391</c:v>
                </c:pt>
                <c:pt idx="387">
                  <c:v>42392</c:v>
                </c:pt>
                <c:pt idx="388">
                  <c:v>42393</c:v>
                </c:pt>
                <c:pt idx="389">
                  <c:v>42394</c:v>
                </c:pt>
                <c:pt idx="390">
                  <c:v>42395</c:v>
                </c:pt>
                <c:pt idx="391">
                  <c:v>42396</c:v>
                </c:pt>
                <c:pt idx="392">
                  <c:v>42397</c:v>
                </c:pt>
                <c:pt idx="393">
                  <c:v>42398</c:v>
                </c:pt>
                <c:pt idx="394">
                  <c:v>42399</c:v>
                </c:pt>
                <c:pt idx="395">
                  <c:v>42400</c:v>
                </c:pt>
                <c:pt idx="396">
                  <c:v>42401</c:v>
                </c:pt>
                <c:pt idx="397">
                  <c:v>42402</c:v>
                </c:pt>
                <c:pt idx="398">
                  <c:v>42403</c:v>
                </c:pt>
                <c:pt idx="399">
                  <c:v>42404</c:v>
                </c:pt>
                <c:pt idx="400">
                  <c:v>42405</c:v>
                </c:pt>
                <c:pt idx="401">
                  <c:v>42406</c:v>
                </c:pt>
                <c:pt idx="402">
                  <c:v>42407</c:v>
                </c:pt>
                <c:pt idx="403">
                  <c:v>42408</c:v>
                </c:pt>
                <c:pt idx="404">
                  <c:v>42409</c:v>
                </c:pt>
                <c:pt idx="405">
                  <c:v>42410</c:v>
                </c:pt>
                <c:pt idx="406">
                  <c:v>42411</c:v>
                </c:pt>
                <c:pt idx="407">
                  <c:v>42412</c:v>
                </c:pt>
                <c:pt idx="408">
                  <c:v>42413</c:v>
                </c:pt>
                <c:pt idx="409">
                  <c:v>42414</c:v>
                </c:pt>
                <c:pt idx="410">
                  <c:v>42415</c:v>
                </c:pt>
                <c:pt idx="411">
                  <c:v>42416</c:v>
                </c:pt>
                <c:pt idx="412">
                  <c:v>42417</c:v>
                </c:pt>
                <c:pt idx="413">
                  <c:v>42418</c:v>
                </c:pt>
                <c:pt idx="414">
                  <c:v>42419</c:v>
                </c:pt>
                <c:pt idx="415">
                  <c:v>42420</c:v>
                </c:pt>
                <c:pt idx="416">
                  <c:v>42421</c:v>
                </c:pt>
                <c:pt idx="417">
                  <c:v>42422</c:v>
                </c:pt>
                <c:pt idx="418">
                  <c:v>42423</c:v>
                </c:pt>
                <c:pt idx="419">
                  <c:v>42424</c:v>
                </c:pt>
                <c:pt idx="420">
                  <c:v>42425</c:v>
                </c:pt>
                <c:pt idx="421">
                  <c:v>42426</c:v>
                </c:pt>
                <c:pt idx="422">
                  <c:v>42427</c:v>
                </c:pt>
                <c:pt idx="423">
                  <c:v>42428</c:v>
                </c:pt>
                <c:pt idx="424">
                  <c:v>42429</c:v>
                </c:pt>
                <c:pt idx="425">
                  <c:v>42430</c:v>
                </c:pt>
                <c:pt idx="426">
                  <c:v>42431</c:v>
                </c:pt>
                <c:pt idx="427">
                  <c:v>42432</c:v>
                </c:pt>
                <c:pt idx="428">
                  <c:v>42433</c:v>
                </c:pt>
                <c:pt idx="429">
                  <c:v>42434</c:v>
                </c:pt>
                <c:pt idx="430">
                  <c:v>42435</c:v>
                </c:pt>
                <c:pt idx="431">
                  <c:v>42436</c:v>
                </c:pt>
                <c:pt idx="432">
                  <c:v>42437</c:v>
                </c:pt>
                <c:pt idx="433">
                  <c:v>42438</c:v>
                </c:pt>
                <c:pt idx="434">
                  <c:v>42439</c:v>
                </c:pt>
                <c:pt idx="435">
                  <c:v>42440</c:v>
                </c:pt>
                <c:pt idx="436">
                  <c:v>42441</c:v>
                </c:pt>
                <c:pt idx="437">
                  <c:v>42442</c:v>
                </c:pt>
                <c:pt idx="438">
                  <c:v>42443</c:v>
                </c:pt>
                <c:pt idx="439">
                  <c:v>42444</c:v>
                </c:pt>
                <c:pt idx="440">
                  <c:v>42445</c:v>
                </c:pt>
                <c:pt idx="441">
                  <c:v>42446</c:v>
                </c:pt>
                <c:pt idx="442">
                  <c:v>42447</c:v>
                </c:pt>
                <c:pt idx="443">
                  <c:v>42448</c:v>
                </c:pt>
                <c:pt idx="444">
                  <c:v>42449</c:v>
                </c:pt>
                <c:pt idx="445">
                  <c:v>42450</c:v>
                </c:pt>
                <c:pt idx="446">
                  <c:v>42451</c:v>
                </c:pt>
                <c:pt idx="447">
                  <c:v>42452</c:v>
                </c:pt>
                <c:pt idx="448">
                  <c:v>42453</c:v>
                </c:pt>
                <c:pt idx="449">
                  <c:v>42454</c:v>
                </c:pt>
                <c:pt idx="450">
                  <c:v>42455</c:v>
                </c:pt>
                <c:pt idx="451">
                  <c:v>42456</c:v>
                </c:pt>
                <c:pt idx="452">
                  <c:v>42457</c:v>
                </c:pt>
                <c:pt idx="453">
                  <c:v>42458</c:v>
                </c:pt>
                <c:pt idx="454">
                  <c:v>42459</c:v>
                </c:pt>
                <c:pt idx="455">
                  <c:v>42460</c:v>
                </c:pt>
                <c:pt idx="456">
                  <c:v>42461</c:v>
                </c:pt>
                <c:pt idx="457">
                  <c:v>42462</c:v>
                </c:pt>
                <c:pt idx="458">
                  <c:v>42463</c:v>
                </c:pt>
                <c:pt idx="459">
                  <c:v>42464</c:v>
                </c:pt>
                <c:pt idx="460">
                  <c:v>42465</c:v>
                </c:pt>
                <c:pt idx="461">
                  <c:v>42466</c:v>
                </c:pt>
                <c:pt idx="462">
                  <c:v>42467</c:v>
                </c:pt>
                <c:pt idx="463">
                  <c:v>42468</c:v>
                </c:pt>
                <c:pt idx="464">
                  <c:v>42469</c:v>
                </c:pt>
                <c:pt idx="465">
                  <c:v>42470</c:v>
                </c:pt>
                <c:pt idx="466">
                  <c:v>42471</c:v>
                </c:pt>
                <c:pt idx="467">
                  <c:v>42472</c:v>
                </c:pt>
                <c:pt idx="468">
                  <c:v>42473</c:v>
                </c:pt>
                <c:pt idx="469">
                  <c:v>42474</c:v>
                </c:pt>
                <c:pt idx="470">
                  <c:v>42475</c:v>
                </c:pt>
                <c:pt idx="471">
                  <c:v>42476</c:v>
                </c:pt>
                <c:pt idx="472">
                  <c:v>42477</c:v>
                </c:pt>
                <c:pt idx="473">
                  <c:v>42478</c:v>
                </c:pt>
                <c:pt idx="474">
                  <c:v>42479</c:v>
                </c:pt>
                <c:pt idx="475">
                  <c:v>42480</c:v>
                </c:pt>
                <c:pt idx="476">
                  <c:v>42481</c:v>
                </c:pt>
                <c:pt idx="477">
                  <c:v>42482</c:v>
                </c:pt>
                <c:pt idx="478">
                  <c:v>42483</c:v>
                </c:pt>
                <c:pt idx="479">
                  <c:v>42484</c:v>
                </c:pt>
                <c:pt idx="480">
                  <c:v>42485</c:v>
                </c:pt>
                <c:pt idx="481">
                  <c:v>42486</c:v>
                </c:pt>
                <c:pt idx="482">
                  <c:v>42487</c:v>
                </c:pt>
                <c:pt idx="483">
                  <c:v>42488</c:v>
                </c:pt>
                <c:pt idx="484">
                  <c:v>42489</c:v>
                </c:pt>
                <c:pt idx="485">
                  <c:v>42490</c:v>
                </c:pt>
                <c:pt idx="486">
                  <c:v>42491</c:v>
                </c:pt>
                <c:pt idx="487">
                  <c:v>42492</c:v>
                </c:pt>
                <c:pt idx="488">
                  <c:v>42493</c:v>
                </c:pt>
                <c:pt idx="489">
                  <c:v>42494</c:v>
                </c:pt>
                <c:pt idx="490">
                  <c:v>42495</c:v>
                </c:pt>
                <c:pt idx="491">
                  <c:v>42496</c:v>
                </c:pt>
                <c:pt idx="492">
                  <c:v>42497</c:v>
                </c:pt>
                <c:pt idx="493">
                  <c:v>42498</c:v>
                </c:pt>
                <c:pt idx="494">
                  <c:v>42499</c:v>
                </c:pt>
                <c:pt idx="495">
                  <c:v>42500</c:v>
                </c:pt>
                <c:pt idx="496">
                  <c:v>42501</c:v>
                </c:pt>
                <c:pt idx="497">
                  <c:v>42502</c:v>
                </c:pt>
                <c:pt idx="498">
                  <c:v>42503</c:v>
                </c:pt>
                <c:pt idx="499">
                  <c:v>42504</c:v>
                </c:pt>
                <c:pt idx="500">
                  <c:v>42505</c:v>
                </c:pt>
                <c:pt idx="501">
                  <c:v>42506</c:v>
                </c:pt>
                <c:pt idx="502">
                  <c:v>42507</c:v>
                </c:pt>
                <c:pt idx="503">
                  <c:v>42508</c:v>
                </c:pt>
                <c:pt idx="504">
                  <c:v>42509</c:v>
                </c:pt>
                <c:pt idx="505">
                  <c:v>42510</c:v>
                </c:pt>
                <c:pt idx="506">
                  <c:v>42511</c:v>
                </c:pt>
                <c:pt idx="507">
                  <c:v>42512</c:v>
                </c:pt>
                <c:pt idx="508">
                  <c:v>42513</c:v>
                </c:pt>
                <c:pt idx="509">
                  <c:v>42514</c:v>
                </c:pt>
                <c:pt idx="510">
                  <c:v>42515</c:v>
                </c:pt>
                <c:pt idx="511">
                  <c:v>42516</c:v>
                </c:pt>
                <c:pt idx="512">
                  <c:v>42517</c:v>
                </c:pt>
                <c:pt idx="513">
                  <c:v>42518</c:v>
                </c:pt>
                <c:pt idx="514">
                  <c:v>42519</c:v>
                </c:pt>
                <c:pt idx="515">
                  <c:v>42520</c:v>
                </c:pt>
                <c:pt idx="516">
                  <c:v>42521</c:v>
                </c:pt>
                <c:pt idx="517">
                  <c:v>42522</c:v>
                </c:pt>
                <c:pt idx="518">
                  <c:v>42523</c:v>
                </c:pt>
                <c:pt idx="519">
                  <c:v>42524</c:v>
                </c:pt>
                <c:pt idx="520">
                  <c:v>42525</c:v>
                </c:pt>
                <c:pt idx="521">
                  <c:v>42526</c:v>
                </c:pt>
                <c:pt idx="522">
                  <c:v>42527</c:v>
                </c:pt>
                <c:pt idx="523">
                  <c:v>42528</c:v>
                </c:pt>
                <c:pt idx="524">
                  <c:v>42529</c:v>
                </c:pt>
                <c:pt idx="525">
                  <c:v>42530</c:v>
                </c:pt>
                <c:pt idx="526">
                  <c:v>42531</c:v>
                </c:pt>
                <c:pt idx="527">
                  <c:v>42532</c:v>
                </c:pt>
                <c:pt idx="528">
                  <c:v>42533</c:v>
                </c:pt>
                <c:pt idx="529">
                  <c:v>42534</c:v>
                </c:pt>
                <c:pt idx="530">
                  <c:v>42535</c:v>
                </c:pt>
                <c:pt idx="531">
                  <c:v>42536</c:v>
                </c:pt>
                <c:pt idx="532">
                  <c:v>42537</c:v>
                </c:pt>
                <c:pt idx="533">
                  <c:v>42538</c:v>
                </c:pt>
                <c:pt idx="534">
                  <c:v>42539</c:v>
                </c:pt>
                <c:pt idx="535">
                  <c:v>42540</c:v>
                </c:pt>
                <c:pt idx="536">
                  <c:v>42541</c:v>
                </c:pt>
                <c:pt idx="537">
                  <c:v>42542</c:v>
                </c:pt>
                <c:pt idx="538">
                  <c:v>42543</c:v>
                </c:pt>
                <c:pt idx="539">
                  <c:v>42544</c:v>
                </c:pt>
                <c:pt idx="540">
                  <c:v>42545</c:v>
                </c:pt>
                <c:pt idx="541">
                  <c:v>42546</c:v>
                </c:pt>
                <c:pt idx="542">
                  <c:v>42547</c:v>
                </c:pt>
                <c:pt idx="543">
                  <c:v>42548</c:v>
                </c:pt>
                <c:pt idx="544">
                  <c:v>42549</c:v>
                </c:pt>
                <c:pt idx="545">
                  <c:v>42550</c:v>
                </c:pt>
                <c:pt idx="546">
                  <c:v>42551</c:v>
                </c:pt>
                <c:pt idx="547">
                  <c:v>42552</c:v>
                </c:pt>
                <c:pt idx="548">
                  <c:v>42553</c:v>
                </c:pt>
                <c:pt idx="549">
                  <c:v>42554</c:v>
                </c:pt>
                <c:pt idx="550">
                  <c:v>42555</c:v>
                </c:pt>
                <c:pt idx="551">
                  <c:v>42556</c:v>
                </c:pt>
                <c:pt idx="552">
                  <c:v>42557</c:v>
                </c:pt>
                <c:pt idx="553">
                  <c:v>42558</c:v>
                </c:pt>
                <c:pt idx="554">
                  <c:v>42559</c:v>
                </c:pt>
                <c:pt idx="555">
                  <c:v>42560</c:v>
                </c:pt>
                <c:pt idx="556">
                  <c:v>42561</c:v>
                </c:pt>
                <c:pt idx="557">
                  <c:v>42562</c:v>
                </c:pt>
                <c:pt idx="558">
                  <c:v>42563</c:v>
                </c:pt>
                <c:pt idx="559">
                  <c:v>42564</c:v>
                </c:pt>
                <c:pt idx="560">
                  <c:v>42565</c:v>
                </c:pt>
                <c:pt idx="561">
                  <c:v>42566</c:v>
                </c:pt>
                <c:pt idx="562">
                  <c:v>42567</c:v>
                </c:pt>
                <c:pt idx="563">
                  <c:v>42568</c:v>
                </c:pt>
                <c:pt idx="564">
                  <c:v>42569</c:v>
                </c:pt>
                <c:pt idx="565">
                  <c:v>42570</c:v>
                </c:pt>
                <c:pt idx="566">
                  <c:v>42571</c:v>
                </c:pt>
                <c:pt idx="567">
                  <c:v>42572</c:v>
                </c:pt>
                <c:pt idx="568">
                  <c:v>42573</c:v>
                </c:pt>
                <c:pt idx="569">
                  <c:v>42574</c:v>
                </c:pt>
                <c:pt idx="570">
                  <c:v>42575</c:v>
                </c:pt>
                <c:pt idx="571">
                  <c:v>42576</c:v>
                </c:pt>
                <c:pt idx="572">
                  <c:v>42577</c:v>
                </c:pt>
                <c:pt idx="573">
                  <c:v>42578</c:v>
                </c:pt>
                <c:pt idx="574">
                  <c:v>42579</c:v>
                </c:pt>
                <c:pt idx="575">
                  <c:v>42580</c:v>
                </c:pt>
                <c:pt idx="576">
                  <c:v>42581</c:v>
                </c:pt>
                <c:pt idx="577">
                  <c:v>42582</c:v>
                </c:pt>
                <c:pt idx="578">
                  <c:v>42583</c:v>
                </c:pt>
                <c:pt idx="579">
                  <c:v>42584</c:v>
                </c:pt>
                <c:pt idx="580">
                  <c:v>42585</c:v>
                </c:pt>
                <c:pt idx="581">
                  <c:v>42586</c:v>
                </c:pt>
                <c:pt idx="582">
                  <c:v>42587</c:v>
                </c:pt>
                <c:pt idx="583">
                  <c:v>42588</c:v>
                </c:pt>
                <c:pt idx="584">
                  <c:v>42589</c:v>
                </c:pt>
                <c:pt idx="585">
                  <c:v>42590</c:v>
                </c:pt>
                <c:pt idx="586">
                  <c:v>42591</c:v>
                </c:pt>
                <c:pt idx="587">
                  <c:v>42592</c:v>
                </c:pt>
                <c:pt idx="588">
                  <c:v>42593</c:v>
                </c:pt>
                <c:pt idx="589">
                  <c:v>42594</c:v>
                </c:pt>
                <c:pt idx="590">
                  <c:v>42595</c:v>
                </c:pt>
                <c:pt idx="591">
                  <c:v>42596</c:v>
                </c:pt>
                <c:pt idx="592">
                  <c:v>42597</c:v>
                </c:pt>
                <c:pt idx="593">
                  <c:v>42598</c:v>
                </c:pt>
                <c:pt idx="594">
                  <c:v>42599</c:v>
                </c:pt>
                <c:pt idx="595">
                  <c:v>42600</c:v>
                </c:pt>
                <c:pt idx="596">
                  <c:v>42601</c:v>
                </c:pt>
                <c:pt idx="597">
                  <c:v>42602</c:v>
                </c:pt>
                <c:pt idx="598">
                  <c:v>42603</c:v>
                </c:pt>
                <c:pt idx="599">
                  <c:v>42604</c:v>
                </c:pt>
                <c:pt idx="600">
                  <c:v>42605</c:v>
                </c:pt>
                <c:pt idx="601">
                  <c:v>42606</c:v>
                </c:pt>
                <c:pt idx="602">
                  <c:v>42607</c:v>
                </c:pt>
                <c:pt idx="603">
                  <c:v>42608</c:v>
                </c:pt>
                <c:pt idx="604">
                  <c:v>42609</c:v>
                </c:pt>
                <c:pt idx="605">
                  <c:v>42610</c:v>
                </c:pt>
                <c:pt idx="606">
                  <c:v>42611</c:v>
                </c:pt>
                <c:pt idx="607">
                  <c:v>42612</c:v>
                </c:pt>
                <c:pt idx="608">
                  <c:v>42613</c:v>
                </c:pt>
                <c:pt idx="609">
                  <c:v>42614</c:v>
                </c:pt>
                <c:pt idx="610">
                  <c:v>42615</c:v>
                </c:pt>
                <c:pt idx="611">
                  <c:v>42616</c:v>
                </c:pt>
                <c:pt idx="612">
                  <c:v>42617</c:v>
                </c:pt>
                <c:pt idx="613">
                  <c:v>42618</c:v>
                </c:pt>
                <c:pt idx="614">
                  <c:v>42619</c:v>
                </c:pt>
                <c:pt idx="615">
                  <c:v>42620</c:v>
                </c:pt>
                <c:pt idx="616">
                  <c:v>42621</c:v>
                </c:pt>
                <c:pt idx="617">
                  <c:v>42622</c:v>
                </c:pt>
                <c:pt idx="618">
                  <c:v>42623</c:v>
                </c:pt>
                <c:pt idx="619">
                  <c:v>42624</c:v>
                </c:pt>
                <c:pt idx="620">
                  <c:v>42625</c:v>
                </c:pt>
                <c:pt idx="621">
                  <c:v>42626</c:v>
                </c:pt>
                <c:pt idx="622">
                  <c:v>42627</c:v>
                </c:pt>
                <c:pt idx="623">
                  <c:v>42628</c:v>
                </c:pt>
                <c:pt idx="624">
                  <c:v>42629</c:v>
                </c:pt>
                <c:pt idx="625">
                  <c:v>42630</c:v>
                </c:pt>
                <c:pt idx="626">
                  <c:v>42631</c:v>
                </c:pt>
                <c:pt idx="627">
                  <c:v>42632</c:v>
                </c:pt>
                <c:pt idx="628">
                  <c:v>42633</c:v>
                </c:pt>
                <c:pt idx="629">
                  <c:v>42634</c:v>
                </c:pt>
                <c:pt idx="630">
                  <c:v>42635</c:v>
                </c:pt>
                <c:pt idx="631">
                  <c:v>42636</c:v>
                </c:pt>
                <c:pt idx="632">
                  <c:v>42637</c:v>
                </c:pt>
                <c:pt idx="633">
                  <c:v>42638</c:v>
                </c:pt>
                <c:pt idx="634">
                  <c:v>42639</c:v>
                </c:pt>
                <c:pt idx="635">
                  <c:v>42640</c:v>
                </c:pt>
                <c:pt idx="636">
                  <c:v>42641</c:v>
                </c:pt>
                <c:pt idx="637">
                  <c:v>42642</c:v>
                </c:pt>
                <c:pt idx="638">
                  <c:v>42643</c:v>
                </c:pt>
                <c:pt idx="639">
                  <c:v>42644</c:v>
                </c:pt>
                <c:pt idx="640">
                  <c:v>42645</c:v>
                </c:pt>
                <c:pt idx="641">
                  <c:v>42646</c:v>
                </c:pt>
                <c:pt idx="642">
                  <c:v>42647</c:v>
                </c:pt>
                <c:pt idx="643">
                  <c:v>42648</c:v>
                </c:pt>
                <c:pt idx="644">
                  <c:v>42649</c:v>
                </c:pt>
                <c:pt idx="645">
                  <c:v>42650</c:v>
                </c:pt>
                <c:pt idx="646">
                  <c:v>42651</c:v>
                </c:pt>
                <c:pt idx="647">
                  <c:v>42652</c:v>
                </c:pt>
                <c:pt idx="648">
                  <c:v>42653</c:v>
                </c:pt>
                <c:pt idx="649">
                  <c:v>42654</c:v>
                </c:pt>
                <c:pt idx="650">
                  <c:v>42655</c:v>
                </c:pt>
                <c:pt idx="651">
                  <c:v>42656</c:v>
                </c:pt>
                <c:pt idx="652">
                  <c:v>42657</c:v>
                </c:pt>
                <c:pt idx="653">
                  <c:v>42658</c:v>
                </c:pt>
                <c:pt idx="654">
                  <c:v>42659</c:v>
                </c:pt>
                <c:pt idx="655">
                  <c:v>42660</c:v>
                </c:pt>
                <c:pt idx="656">
                  <c:v>42661</c:v>
                </c:pt>
                <c:pt idx="657">
                  <c:v>42662</c:v>
                </c:pt>
                <c:pt idx="658">
                  <c:v>42663</c:v>
                </c:pt>
                <c:pt idx="659">
                  <c:v>42664</c:v>
                </c:pt>
                <c:pt idx="660">
                  <c:v>42665</c:v>
                </c:pt>
                <c:pt idx="661">
                  <c:v>42666</c:v>
                </c:pt>
                <c:pt idx="662">
                  <c:v>42667</c:v>
                </c:pt>
                <c:pt idx="663">
                  <c:v>42668</c:v>
                </c:pt>
                <c:pt idx="664">
                  <c:v>42669</c:v>
                </c:pt>
                <c:pt idx="665">
                  <c:v>42670</c:v>
                </c:pt>
                <c:pt idx="666">
                  <c:v>42671</c:v>
                </c:pt>
                <c:pt idx="667">
                  <c:v>42672</c:v>
                </c:pt>
                <c:pt idx="668">
                  <c:v>42673</c:v>
                </c:pt>
                <c:pt idx="669">
                  <c:v>42674</c:v>
                </c:pt>
                <c:pt idx="670">
                  <c:v>42675</c:v>
                </c:pt>
                <c:pt idx="671">
                  <c:v>42676</c:v>
                </c:pt>
                <c:pt idx="672">
                  <c:v>42677</c:v>
                </c:pt>
                <c:pt idx="673">
                  <c:v>42678</c:v>
                </c:pt>
                <c:pt idx="674">
                  <c:v>42679</c:v>
                </c:pt>
                <c:pt idx="675">
                  <c:v>42680</c:v>
                </c:pt>
                <c:pt idx="676">
                  <c:v>42681</c:v>
                </c:pt>
                <c:pt idx="677">
                  <c:v>42682</c:v>
                </c:pt>
                <c:pt idx="678">
                  <c:v>42683</c:v>
                </c:pt>
                <c:pt idx="679">
                  <c:v>42684</c:v>
                </c:pt>
                <c:pt idx="680">
                  <c:v>42685</c:v>
                </c:pt>
                <c:pt idx="681">
                  <c:v>42686</c:v>
                </c:pt>
                <c:pt idx="682">
                  <c:v>42687</c:v>
                </c:pt>
                <c:pt idx="683">
                  <c:v>42688</c:v>
                </c:pt>
                <c:pt idx="684">
                  <c:v>42689</c:v>
                </c:pt>
                <c:pt idx="685">
                  <c:v>42690</c:v>
                </c:pt>
                <c:pt idx="686">
                  <c:v>42691</c:v>
                </c:pt>
                <c:pt idx="687">
                  <c:v>42692</c:v>
                </c:pt>
                <c:pt idx="688">
                  <c:v>42693</c:v>
                </c:pt>
                <c:pt idx="689">
                  <c:v>42694</c:v>
                </c:pt>
                <c:pt idx="690">
                  <c:v>42695</c:v>
                </c:pt>
                <c:pt idx="691">
                  <c:v>42696</c:v>
                </c:pt>
                <c:pt idx="692">
                  <c:v>42697</c:v>
                </c:pt>
                <c:pt idx="693">
                  <c:v>42698</c:v>
                </c:pt>
                <c:pt idx="694">
                  <c:v>42699</c:v>
                </c:pt>
                <c:pt idx="695">
                  <c:v>42700</c:v>
                </c:pt>
                <c:pt idx="696">
                  <c:v>42701</c:v>
                </c:pt>
                <c:pt idx="697">
                  <c:v>42702</c:v>
                </c:pt>
                <c:pt idx="698">
                  <c:v>42703</c:v>
                </c:pt>
                <c:pt idx="699">
                  <c:v>42704</c:v>
                </c:pt>
                <c:pt idx="700">
                  <c:v>42705</c:v>
                </c:pt>
                <c:pt idx="701">
                  <c:v>42706</c:v>
                </c:pt>
                <c:pt idx="702">
                  <c:v>42707</c:v>
                </c:pt>
                <c:pt idx="703">
                  <c:v>42708</c:v>
                </c:pt>
                <c:pt idx="704">
                  <c:v>42709</c:v>
                </c:pt>
                <c:pt idx="705">
                  <c:v>42710</c:v>
                </c:pt>
                <c:pt idx="706">
                  <c:v>42711</c:v>
                </c:pt>
                <c:pt idx="707">
                  <c:v>42712</c:v>
                </c:pt>
                <c:pt idx="708">
                  <c:v>42713</c:v>
                </c:pt>
                <c:pt idx="709">
                  <c:v>42714</c:v>
                </c:pt>
                <c:pt idx="710">
                  <c:v>42715</c:v>
                </c:pt>
                <c:pt idx="711">
                  <c:v>42716</c:v>
                </c:pt>
                <c:pt idx="712">
                  <c:v>42717</c:v>
                </c:pt>
                <c:pt idx="713">
                  <c:v>42718</c:v>
                </c:pt>
                <c:pt idx="714">
                  <c:v>42719</c:v>
                </c:pt>
                <c:pt idx="715">
                  <c:v>42720</c:v>
                </c:pt>
                <c:pt idx="716">
                  <c:v>42721</c:v>
                </c:pt>
                <c:pt idx="717">
                  <c:v>42722</c:v>
                </c:pt>
                <c:pt idx="718">
                  <c:v>42723</c:v>
                </c:pt>
                <c:pt idx="719">
                  <c:v>42724</c:v>
                </c:pt>
                <c:pt idx="720">
                  <c:v>42725</c:v>
                </c:pt>
                <c:pt idx="721">
                  <c:v>42726</c:v>
                </c:pt>
                <c:pt idx="722">
                  <c:v>42727</c:v>
                </c:pt>
                <c:pt idx="723">
                  <c:v>42728</c:v>
                </c:pt>
                <c:pt idx="724">
                  <c:v>42729</c:v>
                </c:pt>
                <c:pt idx="725">
                  <c:v>42730</c:v>
                </c:pt>
                <c:pt idx="726">
                  <c:v>42731</c:v>
                </c:pt>
                <c:pt idx="727">
                  <c:v>42732</c:v>
                </c:pt>
                <c:pt idx="728">
                  <c:v>42733</c:v>
                </c:pt>
                <c:pt idx="729">
                  <c:v>42734</c:v>
                </c:pt>
                <c:pt idx="730">
                  <c:v>42735</c:v>
                </c:pt>
                <c:pt idx="731">
                  <c:v>42736</c:v>
                </c:pt>
                <c:pt idx="732">
                  <c:v>42737</c:v>
                </c:pt>
                <c:pt idx="733">
                  <c:v>42738</c:v>
                </c:pt>
                <c:pt idx="734">
                  <c:v>42739</c:v>
                </c:pt>
                <c:pt idx="735">
                  <c:v>42740</c:v>
                </c:pt>
                <c:pt idx="736">
                  <c:v>42741</c:v>
                </c:pt>
                <c:pt idx="737">
                  <c:v>42742</c:v>
                </c:pt>
                <c:pt idx="738">
                  <c:v>42743</c:v>
                </c:pt>
                <c:pt idx="739">
                  <c:v>42744</c:v>
                </c:pt>
                <c:pt idx="740">
                  <c:v>42745</c:v>
                </c:pt>
                <c:pt idx="741">
                  <c:v>42746</c:v>
                </c:pt>
                <c:pt idx="742">
                  <c:v>42747</c:v>
                </c:pt>
                <c:pt idx="743">
                  <c:v>42748</c:v>
                </c:pt>
                <c:pt idx="744">
                  <c:v>42749</c:v>
                </c:pt>
                <c:pt idx="745">
                  <c:v>42750</c:v>
                </c:pt>
                <c:pt idx="746">
                  <c:v>42751</c:v>
                </c:pt>
                <c:pt idx="747">
                  <c:v>42752</c:v>
                </c:pt>
                <c:pt idx="748">
                  <c:v>42753</c:v>
                </c:pt>
                <c:pt idx="749">
                  <c:v>42754</c:v>
                </c:pt>
                <c:pt idx="750">
                  <c:v>42755</c:v>
                </c:pt>
                <c:pt idx="751">
                  <c:v>42756</c:v>
                </c:pt>
                <c:pt idx="752">
                  <c:v>42757</c:v>
                </c:pt>
                <c:pt idx="753">
                  <c:v>42758</c:v>
                </c:pt>
                <c:pt idx="754">
                  <c:v>42759</c:v>
                </c:pt>
                <c:pt idx="755">
                  <c:v>42760</c:v>
                </c:pt>
                <c:pt idx="756">
                  <c:v>42761</c:v>
                </c:pt>
                <c:pt idx="757">
                  <c:v>42762</c:v>
                </c:pt>
                <c:pt idx="758">
                  <c:v>42763</c:v>
                </c:pt>
                <c:pt idx="759">
                  <c:v>42764</c:v>
                </c:pt>
                <c:pt idx="760">
                  <c:v>42765</c:v>
                </c:pt>
                <c:pt idx="761">
                  <c:v>42766</c:v>
                </c:pt>
                <c:pt idx="762">
                  <c:v>42767</c:v>
                </c:pt>
                <c:pt idx="763">
                  <c:v>42768</c:v>
                </c:pt>
                <c:pt idx="764">
                  <c:v>42769</c:v>
                </c:pt>
                <c:pt idx="765">
                  <c:v>42770</c:v>
                </c:pt>
                <c:pt idx="766">
                  <c:v>42771</c:v>
                </c:pt>
                <c:pt idx="767">
                  <c:v>42772</c:v>
                </c:pt>
                <c:pt idx="768">
                  <c:v>42773</c:v>
                </c:pt>
                <c:pt idx="769">
                  <c:v>42774</c:v>
                </c:pt>
                <c:pt idx="770">
                  <c:v>42775</c:v>
                </c:pt>
                <c:pt idx="771">
                  <c:v>42776</c:v>
                </c:pt>
                <c:pt idx="772">
                  <c:v>42777</c:v>
                </c:pt>
                <c:pt idx="773">
                  <c:v>42778</c:v>
                </c:pt>
                <c:pt idx="774">
                  <c:v>42779</c:v>
                </c:pt>
                <c:pt idx="775">
                  <c:v>42780</c:v>
                </c:pt>
                <c:pt idx="776">
                  <c:v>42781</c:v>
                </c:pt>
                <c:pt idx="777">
                  <c:v>42782</c:v>
                </c:pt>
                <c:pt idx="778">
                  <c:v>42783</c:v>
                </c:pt>
                <c:pt idx="779">
                  <c:v>42784</c:v>
                </c:pt>
                <c:pt idx="780">
                  <c:v>42785</c:v>
                </c:pt>
                <c:pt idx="781">
                  <c:v>42786</c:v>
                </c:pt>
                <c:pt idx="782">
                  <c:v>42787</c:v>
                </c:pt>
                <c:pt idx="783">
                  <c:v>42788</c:v>
                </c:pt>
                <c:pt idx="784">
                  <c:v>42789</c:v>
                </c:pt>
                <c:pt idx="785">
                  <c:v>42790</c:v>
                </c:pt>
                <c:pt idx="786">
                  <c:v>42791</c:v>
                </c:pt>
                <c:pt idx="787">
                  <c:v>42792</c:v>
                </c:pt>
                <c:pt idx="788">
                  <c:v>42793</c:v>
                </c:pt>
                <c:pt idx="789">
                  <c:v>42794</c:v>
                </c:pt>
                <c:pt idx="790">
                  <c:v>42795</c:v>
                </c:pt>
                <c:pt idx="791">
                  <c:v>42796</c:v>
                </c:pt>
                <c:pt idx="792">
                  <c:v>42797</c:v>
                </c:pt>
                <c:pt idx="793">
                  <c:v>42798</c:v>
                </c:pt>
                <c:pt idx="794">
                  <c:v>42799</c:v>
                </c:pt>
                <c:pt idx="795">
                  <c:v>42800</c:v>
                </c:pt>
                <c:pt idx="796">
                  <c:v>42801</c:v>
                </c:pt>
                <c:pt idx="797">
                  <c:v>42802</c:v>
                </c:pt>
                <c:pt idx="798">
                  <c:v>42803</c:v>
                </c:pt>
                <c:pt idx="799">
                  <c:v>42804</c:v>
                </c:pt>
                <c:pt idx="800">
                  <c:v>42805</c:v>
                </c:pt>
                <c:pt idx="801">
                  <c:v>42806</c:v>
                </c:pt>
                <c:pt idx="802">
                  <c:v>42807</c:v>
                </c:pt>
                <c:pt idx="803">
                  <c:v>42808</c:v>
                </c:pt>
                <c:pt idx="804">
                  <c:v>42809</c:v>
                </c:pt>
                <c:pt idx="805">
                  <c:v>42810</c:v>
                </c:pt>
                <c:pt idx="806">
                  <c:v>42811</c:v>
                </c:pt>
                <c:pt idx="807">
                  <c:v>42812</c:v>
                </c:pt>
                <c:pt idx="808">
                  <c:v>42813</c:v>
                </c:pt>
                <c:pt idx="809">
                  <c:v>42814</c:v>
                </c:pt>
                <c:pt idx="810">
                  <c:v>42815</c:v>
                </c:pt>
                <c:pt idx="811">
                  <c:v>42816</c:v>
                </c:pt>
                <c:pt idx="812">
                  <c:v>42817</c:v>
                </c:pt>
                <c:pt idx="813">
                  <c:v>42818</c:v>
                </c:pt>
                <c:pt idx="814">
                  <c:v>42819</c:v>
                </c:pt>
                <c:pt idx="815">
                  <c:v>42820</c:v>
                </c:pt>
                <c:pt idx="816">
                  <c:v>42821</c:v>
                </c:pt>
                <c:pt idx="817">
                  <c:v>42822</c:v>
                </c:pt>
                <c:pt idx="818">
                  <c:v>42823</c:v>
                </c:pt>
                <c:pt idx="819">
                  <c:v>42824</c:v>
                </c:pt>
                <c:pt idx="820">
                  <c:v>42825</c:v>
                </c:pt>
                <c:pt idx="821">
                  <c:v>42826</c:v>
                </c:pt>
                <c:pt idx="822">
                  <c:v>42827</c:v>
                </c:pt>
                <c:pt idx="823">
                  <c:v>42828</c:v>
                </c:pt>
                <c:pt idx="824">
                  <c:v>42829</c:v>
                </c:pt>
                <c:pt idx="825">
                  <c:v>42830</c:v>
                </c:pt>
                <c:pt idx="826">
                  <c:v>42831</c:v>
                </c:pt>
                <c:pt idx="827">
                  <c:v>42832</c:v>
                </c:pt>
                <c:pt idx="828">
                  <c:v>42833</c:v>
                </c:pt>
                <c:pt idx="829">
                  <c:v>42834</c:v>
                </c:pt>
                <c:pt idx="830">
                  <c:v>42835</c:v>
                </c:pt>
                <c:pt idx="831">
                  <c:v>42836</c:v>
                </c:pt>
                <c:pt idx="832">
                  <c:v>42837</c:v>
                </c:pt>
                <c:pt idx="833">
                  <c:v>42838</c:v>
                </c:pt>
                <c:pt idx="834">
                  <c:v>42839</c:v>
                </c:pt>
                <c:pt idx="835">
                  <c:v>42840</c:v>
                </c:pt>
                <c:pt idx="836">
                  <c:v>42841</c:v>
                </c:pt>
                <c:pt idx="837">
                  <c:v>42842</c:v>
                </c:pt>
                <c:pt idx="838">
                  <c:v>42843</c:v>
                </c:pt>
                <c:pt idx="839">
                  <c:v>42844</c:v>
                </c:pt>
                <c:pt idx="840">
                  <c:v>42845</c:v>
                </c:pt>
                <c:pt idx="841">
                  <c:v>42846</c:v>
                </c:pt>
                <c:pt idx="842">
                  <c:v>42847</c:v>
                </c:pt>
                <c:pt idx="843">
                  <c:v>42848</c:v>
                </c:pt>
                <c:pt idx="844">
                  <c:v>42849</c:v>
                </c:pt>
                <c:pt idx="845">
                  <c:v>42850</c:v>
                </c:pt>
                <c:pt idx="846">
                  <c:v>42851</c:v>
                </c:pt>
                <c:pt idx="847">
                  <c:v>42852</c:v>
                </c:pt>
                <c:pt idx="848">
                  <c:v>42853</c:v>
                </c:pt>
                <c:pt idx="849">
                  <c:v>42854</c:v>
                </c:pt>
                <c:pt idx="850">
                  <c:v>42855</c:v>
                </c:pt>
                <c:pt idx="851">
                  <c:v>42856</c:v>
                </c:pt>
                <c:pt idx="852">
                  <c:v>42857</c:v>
                </c:pt>
                <c:pt idx="853">
                  <c:v>42858</c:v>
                </c:pt>
                <c:pt idx="854">
                  <c:v>42859</c:v>
                </c:pt>
                <c:pt idx="855">
                  <c:v>42860</c:v>
                </c:pt>
                <c:pt idx="856">
                  <c:v>42861</c:v>
                </c:pt>
                <c:pt idx="857">
                  <c:v>42862</c:v>
                </c:pt>
                <c:pt idx="858">
                  <c:v>42863</c:v>
                </c:pt>
                <c:pt idx="859">
                  <c:v>42864</c:v>
                </c:pt>
                <c:pt idx="860">
                  <c:v>42865</c:v>
                </c:pt>
                <c:pt idx="861">
                  <c:v>42866</c:v>
                </c:pt>
                <c:pt idx="862">
                  <c:v>42867</c:v>
                </c:pt>
                <c:pt idx="863">
                  <c:v>42868</c:v>
                </c:pt>
                <c:pt idx="864">
                  <c:v>42869</c:v>
                </c:pt>
                <c:pt idx="865">
                  <c:v>42870</c:v>
                </c:pt>
                <c:pt idx="866">
                  <c:v>42871</c:v>
                </c:pt>
                <c:pt idx="867">
                  <c:v>42872</c:v>
                </c:pt>
                <c:pt idx="868">
                  <c:v>42873</c:v>
                </c:pt>
                <c:pt idx="869">
                  <c:v>42874</c:v>
                </c:pt>
                <c:pt idx="870">
                  <c:v>42875</c:v>
                </c:pt>
                <c:pt idx="871">
                  <c:v>42876</c:v>
                </c:pt>
                <c:pt idx="872">
                  <c:v>42877</c:v>
                </c:pt>
                <c:pt idx="873">
                  <c:v>42878</c:v>
                </c:pt>
                <c:pt idx="874">
                  <c:v>42879</c:v>
                </c:pt>
                <c:pt idx="875">
                  <c:v>42880</c:v>
                </c:pt>
                <c:pt idx="876">
                  <c:v>42881</c:v>
                </c:pt>
                <c:pt idx="877">
                  <c:v>42882</c:v>
                </c:pt>
                <c:pt idx="878">
                  <c:v>42883</c:v>
                </c:pt>
                <c:pt idx="879">
                  <c:v>42884</c:v>
                </c:pt>
                <c:pt idx="880">
                  <c:v>42885</c:v>
                </c:pt>
                <c:pt idx="881">
                  <c:v>42886</c:v>
                </c:pt>
                <c:pt idx="882">
                  <c:v>42887</c:v>
                </c:pt>
                <c:pt idx="883">
                  <c:v>42888</c:v>
                </c:pt>
                <c:pt idx="884">
                  <c:v>42889</c:v>
                </c:pt>
                <c:pt idx="885">
                  <c:v>42890</c:v>
                </c:pt>
                <c:pt idx="886">
                  <c:v>42891</c:v>
                </c:pt>
                <c:pt idx="887">
                  <c:v>42892</c:v>
                </c:pt>
                <c:pt idx="888">
                  <c:v>42893</c:v>
                </c:pt>
                <c:pt idx="889">
                  <c:v>42894</c:v>
                </c:pt>
                <c:pt idx="890">
                  <c:v>42895</c:v>
                </c:pt>
                <c:pt idx="891">
                  <c:v>42896</c:v>
                </c:pt>
                <c:pt idx="892">
                  <c:v>42897</c:v>
                </c:pt>
                <c:pt idx="893">
                  <c:v>42898</c:v>
                </c:pt>
                <c:pt idx="894">
                  <c:v>42899</c:v>
                </c:pt>
                <c:pt idx="895">
                  <c:v>42900</c:v>
                </c:pt>
                <c:pt idx="896">
                  <c:v>42901</c:v>
                </c:pt>
                <c:pt idx="897">
                  <c:v>42902</c:v>
                </c:pt>
                <c:pt idx="898">
                  <c:v>42903</c:v>
                </c:pt>
                <c:pt idx="899">
                  <c:v>42904</c:v>
                </c:pt>
                <c:pt idx="900">
                  <c:v>42905</c:v>
                </c:pt>
                <c:pt idx="901">
                  <c:v>42906</c:v>
                </c:pt>
                <c:pt idx="902">
                  <c:v>42907</c:v>
                </c:pt>
                <c:pt idx="903">
                  <c:v>42908</c:v>
                </c:pt>
                <c:pt idx="904">
                  <c:v>42909</c:v>
                </c:pt>
                <c:pt idx="905">
                  <c:v>42910</c:v>
                </c:pt>
                <c:pt idx="906">
                  <c:v>42911</c:v>
                </c:pt>
                <c:pt idx="907">
                  <c:v>42912</c:v>
                </c:pt>
                <c:pt idx="908">
                  <c:v>42913</c:v>
                </c:pt>
                <c:pt idx="909">
                  <c:v>42914</c:v>
                </c:pt>
                <c:pt idx="910">
                  <c:v>42915</c:v>
                </c:pt>
                <c:pt idx="911">
                  <c:v>42916</c:v>
                </c:pt>
                <c:pt idx="912">
                  <c:v>42917</c:v>
                </c:pt>
                <c:pt idx="913">
                  <c:v>42918</c:v>
                </c:pt>
                <c:pt idx="914">
                  <c:v>42919</c:v>
                </c:pt>
                <c:pt idx="915">
                  <c:v>42920</c:v>
                </c:pt>
                <c:pt idx="916">
                  <c:v>42921</c:v>
                </c:pt>
                <c:pt idx="917">
                  <c:v>42922</c:v>
                </c:pt>
                <c:pt idx="918">
                  <c:v>42923</c:v>
                </c:pt>
                <c:pt idx="919">
                  <c:v>42924</c:v>
                </c:pt>
                <c:pt idx="920">
                  <c:v>42925</c:v>
                </c:pt>
                <c:pt idx="921">
                  <c:v>42926</c:v>
                </c:pt>
                <c:pt idx="922">
                  <c:v>42927</c:v>
                </c:pt>
                <c:pt idx="923">
                  <c:v>42928</c:v>
                </c:pt>
                <c:pt idx="924">
                  <c:v>42929</c:v>
                </c:pt>
                <c:pt idx="925">
                  <c:v>42930</c:v>
                </c:pt>
                <c:pt idx="926">
                  <c:v>42931</c:v>
                </c:pt>
                <c:pt idx="927">
                  <c:v>42932</c:v>
                </c:pt>
                <c:pt idx="928">
                  <c:v>42933</c:v>
                </c:pt>
                <c:pt idx="929">
                  <c:v>42934</c:v>
                </c:pt>
                <c:pt idx="930">
                  <c:v>42935</c:v>
                </c:pt>
                <c:pt idx="931">
                  <c:v>42936</c:v>
                </c:pt>
                <c:pt idx="932">
                  <c:v>42937</c:v>
                </c:pt>
                <c:pt idx="933">
                  <c:v>42938</c:v>
                </c:pt>
                <c:pt idx="934">
                  <c:v>42939</c:v>
                </c:pt>
                <c:pt idx="935">
                  <c:v>42940</c:v>
                </c:pt>
                <c:pt idx="936">
                  <c:v>42941</c:v>
                </c:pt>
                <c:pt idx="937">
                  <c:v>42942</c:v>
                </c:pt>
                <c:pt idx="938">
                  <c:v>42943</c:v>
                </c:pt>
                <c:pt idx="939">
                  <c:v>42944</c:v>
                </c:pt>
                <c:pt idx="940">
                  <c:v>42945</c:v>
                </c:pt>
                <c:pt idx="941">
                  <c:v>42946</c:v>
                </c:pt>
                <c:pt idx="942">
                  <c:v>42947</c:v>
                </c:pt>
                <c:pt idx="943">
                  <c:v>42948</c:v>
                </c:pt>
                <c:pt idx="944">
                  <c:v>42949</c:v>
                </c:pt>
                <c:pt idx="945">
                  <c:v>42950</c:v>
                </c:pt>
                <c:pt idx="946">
                  <c:v>42951</c:v>
                </c:pt>
                <c:pt idx="947">
                  <c:v>42952</c:v>
                </c:pt>
                <c:pt idx="948">
                  <c:v>42953</c:v>
                </c:pt>
                <c:pt idx="949">
                  <c:v>42954</c:v>
                </c:pt>
                <c:pt idx="950">
                  <c:v>42955</c:v>
                </c:pt>
                <c:pt idx="951">
                  <c:v>42956</c:v>
                </c:pt>
                <c:pt idx="952">
                  <c:v>42957</c:v>
                </c:pt>
                <c:pt idx="953">
                  <c:v>42958</c:v>
                </c:pt>
                <c:pt idx="954">
                  <c:v>42959</c:v>
                </c:pt>
                <c:pt idx="955">
                  <c:v>42960</c:v>
                </c:pt>
                <c:pt idx="956">
                  <c:v>42961</c:v>
                </c:pt>
                <c:pt idx="957">
                  <c:v>42962</c:v>
                </c:pt>
                <c:pt idx="958">
                  <c:v>42963</c:v>
                </c:pt>
                <c:pt idx="959">
                  <c:v>42964</c:v>
                </c:pt>
                <c:pt idx="960">
                  <c:v>42965</c:v>
                </c:pt>
                <c:pt idx="961">
                  <c:v>42966</c:v>
                </c:pt>
                <c:pt idx="962">
                  <c:v>42967</c:v>
                </c:pt>
                <c:pt idx="963">
                  <c:v>42968</c:v>
                </c:pt>
                <c:pt idx="964">
                  <c:v>42969</c:v>
                </c:pt>
                <c:pt idx="965">
                  <c:v>42970</c:v>
                </c:pt>
                <c:pt idx="966">
                  <c:v>42971</c:v>
                </c:pt>
                <c:pt idx="967">
                  <c:v>42972</c:v>
                </c:pt>
                <c:pt idx="968">
                  <c:v>42973</c:v>
                </c:pt>
                <c:pt idx="969">
                  <c:v>42974</c:v>
                </c:pt>
                <c:pt idx="970">
                  <c:v>42975</c:v>
                </c:pt>
                <c:pt idx="971">
                  <c:v>42976</c:v>
                </c:pt>
                <c:pt idx="972">
                  <c:v>42977</c:v>
                </c:pt>
                <c:pt idx="973">
                  <c:v>42978</c:v>
                </c:pt>
                <c:pt idx="974">
                  <c:v>42979</c:v>
                </c:pt>
                <c:pt idx="975">
                  <c:v>42980</c:v>
                </c:pt>
                <c:pt idx="976">
                  <c:v>42981</c:v>
                </c:pt>
                <c:pt idx="977">
                  <c:v>42982</c:v>
                </c:pt>
                <c:pt idx="978">
                  <c:v>42983</c:v>
                </c:pt>
                <c:pt idx="979">
                  <c:v>42984</c:v>
                </c:pt>
                <c:pt idx="980">
                  <c:v>42985</c:v>
                </c:pt>
                <c:pt idx="981">
                  <c:v>42986</c:v>
                </c:pt>
                <c:pt idx="982">
                  <c:v>42987</c:v>
                </c:pt>
                <c:pt idx="983">
                  <c:v>42988</c:v>
                </c:pt>
                <c:pt idx="984">
                  <c:v>42989</c:v>
                </c:pt>
                <c:pt idx="985">
                  <c:v>42990</c:v>
                </c:pt>
                <c:pt idx="986">
                  <c:v>42991</c:v>
                </c:pt>
                <c:pt idx="987">
                  <c:v>42992</c:v>
                </c:pt>
                <c:pt idx="988">
                  <c:v>42993</c:v>
                </c:pt>
                <c:pt idx="989">
                  <c:v>42994</c:v>
                </c:pt>
                <c:pt idx="990">
                  <c:v>42995</c:v>
                </c:pt>
                <c:pt idx="991">
                  <c:v>42996</c:v>
                </c:pt>
                <c:pt idx="992">
                  <c:v>42997</c:v>
                </c:pt>
                <c:pt idx="993">
                  <c:v>42998</c:v>
                </c:pt>
                <c:pt idx="994">
                  <c:v>42999</c:v>
                </c:pt>
                <c:pt idx="995">
                  <c:v>43000</c:v>
                </c:pt>
                <c:pt idx="996">
                  <c:v>43001</c:v>
                </c:pt>
                <c:pt idx="997">
                  <c:v>43002</c:v>
                </c:pt>
                <c:pt idx="998">
                  <c:v>43003</c:v>
                </c:pt>
                <c:pt idx="999">
                  <c:v>43004</c:v>
                </c:pt>
                <c:pt idx="1000">
                  <c:v>43005</c:v>
                </c:pt>
                <c:pt idx="1001">
                  <c:v>43006</c:v>
                </c:pt>
                <c:pt idx="1002">
                  <c:v>43007</c:v>
                </c:pt>
                <c:pt idx="1003">
                  <c:v>43008</c:v>
                </c:pt>
                <c:pt idx="1004">
                  <c:v>43009</c:v>
                </c:pt>
                <c:pt idx="1005">
                  <c:v>43010</c:v>
                </c:pt>
                <c:pt idx="1006">
                  <c:v>43011</c:v>
                </c:pt>
                <c:pt idx="1007">
                  <c:v>43012</c:v>
                </c:pt>
                <c:pt idx="1008">
                  <c:v>43013</c:v>
                </c:pt>
                <c:pt idx="1009">
                  <c:v>43014</c:v>
                </c:pt>
                <c:pt idx="1010">
                  <c:v>43015</c:v>
                </c:pt>
                <c:pt idx="1011">
                  <c:v>43016</c:v>
                </c:pt>
                <c:pt idx="1012">
                  <c:v>43017</c:v>
                </c:pt>
                <c:pt idx="1013">
                  <c:v>43018</c:v>
                </c:pt>
                <c:pt idx="1014">
                  <c:v>43019</c:v>
                </c:pt>
                <c:pt idx="1015">
                  <c:v>43020</c:v>
                </c:pt>
                <c:pt idx="1016">
                  <c:v>43021</c:v>
                </c:pt>
                <c:pt idx="1017">
                  <c:v>43022</c:v>
                </c:pt>
                <c:pt idx="1018">
                  <c:v>43023</c:v>
                </c:pt>
                <c:pt idx="1019">
                  <c:v>43024</c:v>
                </c:pt>
                <c:pt idx="1020">
                  <c:v>43025</c:v>
                </c:pt>
                <c:pt idx="1021">
                  <c:v>43026</c:v>
                </c:pt>
                <c:pt idx="1022">
                  <c:v>43027</c:v>
                </c:pt>
                <c:pt idx="1023">
                  <c:v>43028</c:v>
                </c:pt>
                <c:pt idx="1024">
                  <c:v>43029</c:v>
                </c:pt>
                <c:pt idx="1025">
                  <c:v>43030</c:v>
                </c:pt>
                <c:pt idx="1026">
                  <c:v>43031</c:v>
                </c:pt>
                <c:pt idx="1027">
                  <c:v>43032</c:v>
                </c:pt>
                <c:pt idx="1028">
                  <c:v>43033</c:v>
                </c:pt>
                <c:pt idx="1029">
                  <c:v>43034</c:v>
                </c:pt>
                <c:pt idx="1030">
                  <c:v>43035</c:v>
                </c:pt>
                <c:pt idx="1031">
                  <c:v>43036</c:v>
                </c:pt>
                <c:pt idx="1032">
                  <c:v>43037</c:v>
                </c:pt>
                <c:pt idx="1033">
                  <c:v>43038</c:v>
                </c:pt>
                <c:pt idx="1034">
                  <c:v>43039</c:v>
                </c:pt>
                <c:pt idx="1035">
                  <c:v>43040</c:v>
                </c:pt>
                <c:pt idx="1036">
                  <c:v>43041</c:v>
                </c:pt>
                <c:pt idx="1037">
                  <c:v>43042</c:v>
                </c:pt>
                <c:pt idx="1038">
                  <c:v>43043</c:v>
                </c:pt>
                <c:pt idx="1039">
                  <c:v>43044</c:v>
                </c:pt>
                <c:pt idx="1040">
                  <c:v>43045</c:v>
                </c:pt>
                <c:pt idx="1041">
                  <c:v>43046</c:v>
                </c:pt>
                <c:pt idx="1042">
                  <c:v>43047</c:v>
                </c:pt>
                <c:pt idx="1043">
                  <c:v>43048</c:v>
                </c:pt>
                <c:pt idx="1044">
                  <c:v>43049</c:v>
                </c:pt>
                <c:pt idx="1045">
                  <c:v>43050</c:v>
                </c:pt>
                <c:pt idx="1046">
                  <c:v>43051</c:v>
                </c:pt>
                <c:pt idx="1047">
                  <c:v>43052</c:v>
                </c:pt>
                <c:pt idx="1048">
                  <c:v>43053</c:v>
                </c:pt>
                <c:pt idx="1049">
                  <c:v>43054</c:v>
                </c:pt>
                <c:pt idx="1050">
                  <c:v>43055</c:v>
                </c:pt>
                <c:pt idx="1051">
                  <c:v>43056</c:v>
                </c:pt>
                <c:pt idx="1052">
                  <c:v>43057</c:v>
                </c:pt>
                <c:pt idx="1053">
                  <c:v>43058</c:v>
                </c:pt>
                <c:pt idx="1054">
                  <c:v>43059</c:v>
                </c:pt>
                <c:pt idx="1055">
                  <c:v>43060</c:v>
                </c:pt>
                <c:pt idx="1056">
                  <c:v>43061</c:v>
                </c:pt>
                <c:pt idx="1057">
                  <c:v>43062</c:v>
                </c:pt>
                <c:pt idx="1058">
                  <c:v>43063</c:v>
                </c:pt>
                <c:pt idx="1059">
                  <c:v>43064</c:v>
                </c:pt>
                <c:pt idx="1060">
                  <c:v>43065</c:v>
                </c:pt>
                <c:pt idx="1061">
                  <c:v>43066</c:v>
                </c:pt>
                <c:pt idx="1062">
                  <c:v>43067</c:v>
                </c:pt>
                <c:pt idx="1063">
                  <c:v>43068</c:v>
                </c:pt>
                <c:pt idx="1064">
                  <c:v>43069</c:v>
                </c:pt>
                <c:pt idx="1065">
                  <c:v>43070</c:v>
                </c:pt>
                <c:pt idx="1066">
                  <c:v>43071</c:v>
                </c:pt>
                <c:pt idx="1067">
                  <c:v>43072</c:v>
                </c:pt>
                <c:pt idx="1068">
                  <c:v>43073</c:v>
                </c:pt>
                <c:pt idx="1069">
                  <c:v>43074</c:v>
                </c:pt>
                <c:pt idx="1070">
                  <c:v>43075</c:v>
                </c:pt>
                <c:pt idx="1071">
                  <c:v>43076</c:v>
                </c:pt>
                <c:pt idx="1072">
                  <c:v>43077</c:v>
                </c:pt>
                <c:pt idx="1073">
                  <c:v>43078</c:v>
                </c:pt>
                <c:pt idx="1074">
                  <c:v>43079</c:v>
                </c:pt>
                <c:pt idx="1075">
                  <c:v>43080</c:v>
                </c:pt>
                <c:pt idx="1076">
                  <c:v>43081</c:v>
                </c:pt>
                <c:pt idx="1077">
                  <c:v>43082</c:v>
                </c:pt>
                <c:pt idx="1078">
                  <c:v>43083</c:v>
                </c:pt>
                <c:pt idx="1079">
                  <c:v>43084</c:v>
                </c:pt>
                <c:pt idx="1080">
                  <c:v>43085</c:v>
                </c:pt>
                <c:pt idx="1081">
                  <c:v>43086</c:v>
                </c:pt>
                <c:pt idx="1082">
                  <c:v>43087</c:v>
                </c:pt>
                <c:pt idx="1083">
                  <c:v>43088</c:v>
                </c:pt>
                <c:pt idx="1084">
                  <c:v>43089</c:v>
                </c:pt>
                <c:pt idx="1085">
                  <c:v>43090</c:v>
                </c:pt>
                <c:pt idx="1086">
                  <c:v>43091</c:v>
                </c:pt>
                <c:pt idx="1087">
                  <c:v>43092</c:v>
                </c:pt>
                <c:pt idx="1088">
                  <c:v>43093</c:v>
                </c:pt>
                <c:pt idx="1089">
                  <c:v>43094</c:v>
                </c:pt>
                <c:pt idx="1090">
                  <c:v>43095</c:v>
                </c:pt>
                <c:pt idx="1091">
                  <c:v>43096</c:v>
                </c:pt>
                <c:pt idx="1092">
                  <c:v>43097</c:v>
                </c:pt>
                <c:pt idx="1093">
                  <c:v>43098</c:v>
                </c:pt>
                <c:pt idx="1094">
                  <c:v>43099</c:v>
                </c:pt>
                <c:pt idx="1095">
                  <c:v>43100</c:v>
                </c:pt>
                <c:pt idx="1096">
                  <c:v>43101</c:v>
                </c:pt>
                <c:pt idx="1097">
                  <c:v>43102</c:v>
                </c:pt>
                <c:pt idx="1098">
                  <c:v>43103</c:v>
                </c:pt>
                <c:pt idx="1099">
                  <c:v>43104</c:v>
                </c:pt>
                <c:pt idx="1100">
                  <c:v>43105</c:v>
                </c:pt>
                <c:pt idx="1101">
                  <c:v>43106</c:v>
                </c:pt>
                <c:pt idx="1102">
                  <c:v>43107</c:v>
                </c:pt>
                <c:pt idx="1103">
                  <c:v>43108</c:v>
                </c:pt>
                <c:pt idx="1104">
                  <c:v>43109</c:v>
                </c:pt>
                <c:pt idx="1105">
                  <c:v>43110</c:v>
                </c:pt>
                <c:pt idx="1106">
                  <c:v>43111</c:v>
                </c:pt>
                <c:pt idx="1107">
                  <c:v>43112</c:v>
                </c:pt>
                <c:pt idx="1108">
                  <c:v>43113</c:v>
                </c:pt>
                <c:pt idx="1109">
                  <c:v>43114</c:v>
                </c:pt>
                <c:pt idx="1110">
                  <c:v>43115</c:v>
                </c:pt>
                <c:pt idx="1111">
                  <c:v>43116</c:v>
                </c:pt>
                <c:pt idx="1112">
                  <c:v>43117</c:v>
                </c:pt>
                <c:pt idx="1113">
                  <c:v>43118</c:v>
                </c:pt>
                <c:pt idx="1114">
                  <c:v>43119</c:v>
                </c:pt>
                <c:pt idx="1115">
                  <c:v>43120</c:v>
                </c:pt>
                <c:pt idx="1116">
                  <c:v>43121</c:v>
                </c:pt>
                <c:pt idx="1117">
                  <c:v>43122</c:v>
                </c:pt>
                <c:pt idx="1118">
                  <c:v>43123</c:v>
                </c:pt>
                <c:pt idx="1119">
                  <c:v>43124</c:v>
                </c:pt>
                <c:pt idx="1120">
                  <c:v>43125</c:v>
                </c:pt>
                <c:pt idx="1121">
                  <c:v>43126</c:v>
                </c:pt>
                <c:pt idx="1122">
                  <c:v>43127</c:v>
                </c:pt>
                <c:pt idx="1123">
                  <c:v>43128</c:v>
                </c:pt>
                <c:pt idx="1124">
                  <c:v>43129</c:v>
                </c:pt>
                <c:pt idx="1125">
                  <c:v>43130</c:v>
                </c:pt>
                <c:pt idx="1126">
                  <c:v>43131</c:v>
                </c:pt>
                <c:pt idx="1127">
                  <c:v>43132</c:v>
                </c:pt>
                <c:pt idx="1128">
                  <c:v>43133</c:v>
                </c:pt>
                <c:pt idx="1129">
                  <c:v>43134</c:v>
                </c:pt>
                <c:pt idx="1130">
                  <c:v>43135</c:v>
                </c:pt>
                <c:pt idx="1131">
                  <c:v>43136</c:v>
                </c:pt>
                <c:pt idx="1132">
                  <c:v>43137</c:v>
                </c:pt>
                <c:pt idx="1133">
                  <c:v>43138</c:v>
                </c:pt>
                <c:pt idx="1134">
                  <c:v>43139</c:v>
                </c:pt>
                <c:pt idx="1135">
                  <c:v>43140</c:v>
                </c:pt>
                <c:pt idx="1136">
                  <c:v>43141</c:v>
                </c:pt>
                <c:pt idx="1137">
                  <c:v>43142</c:v>
                </c:pt>
                <c:pt idx="1138">
                  <c:v>43143</c:v>
                </c:pt>
                <c:pt idx="1139">
                  <c:v>43144</c:v>
                </c:pt>
                <c:pt idx="1140">
                  <c:v>43145</c:v>
                </c:pt>
                <c:pt idx="1141">
                  <c:v>43146</c:v>
                </c:pt>
                <c:pt idx="1142">
                  <c:v>43147</c:v>
                </c:pt>
                <c:pt idx="1143">
                  <c:v>43148</c:v>
                </c:pt>
                <c:pt idx="1144">
                  <c:v>43149</c:v>
                </c:pt>
                <c:pt idx="1145">
                  <c:v>43150</c:v>
                </c:pt>
                <c:pt idx="1146">
                  <c:v>43151</c:v>
                </c:pt>
                <c:pt idx="1147">
                  <c:v>43152</c:v>
                </c:pt>
                <c:pt idx="1148">
                  <c:v>43153</c:v>
                </c:pt>
                <c:pt idx="1149">
                  <c:v>43154</c:v>
                </c:pt>
                <c:pt idx="1150">
                  <c:v>43155</c:v>
                </c:pt>
                <c:pt idx="1151">
                  <c:v>43156</c:v>
                </c:pt>
                <c:pt idx="1152">
                  <c:v>43157</c:v>
                </c:pt>
                <c:pt idx="1153">
                  <c:v>43158</c:v>
                </c:pt>
                <c:pt idx="1154">
                  <c:v>43159</c:v>
                </c:pt>
                <c:pt idx="1155">
                  <c:v>43160</c:v>
                </c:pt>
                <c:pt idx="1156">
                  <c:v>43161</c:v>
                </c:pt>
                <c:pt idx="1157">
                  <c:v>43162</c:v>
                </c:pt>
                <c:pt idx="1158">
                  <c:v>43163</c:v>
                </c:pt>
                <c:pt idx="1159">
                  <c:v>43164</c:v>
                </c:pt>
                <c:pt idx="1160">
                  <c:v>43165</c:v>
                </c:pt>
                <c:pt idx="1161">
                  <c:v>43166</c:v>
                </c:pt>
                <c:pt idx="1162">
                  <c:v>43167</c:v>
                </c:pt>
                <c:pt idx="1163">
                  <c:v>43168</c:v>
                </c:pt>
                <c:pt idx="1164">
                  <c:v>43169</c:v>
                </c:pt>
                <c:pt idx="1165">
                  <c:v>43170</c:v>
                </c:pt>
                <c:pt idx="1166">
                  <c:v>43171</c:v>
                </c:pt>
                <c:pt idx="1167">
                  <c:v>43172</c:v>
                </c:pt>
                <c:pt idx="1168">
                  <c:v>43173</c:v>
                </c:pt>
                <c:pt idx="1169">
                  <c:v>43174</c:v>
                </c:pt>
                <c:pt idx="1170">
                  <c:v>43175</c:v>
                </c:pt>
                <c:pt idx="1171">
                  <c:v>43176</c:v>
                </c:pt>
                <c:pt idx="1172">
                  <c:v>43177</c:v>
                </c:pt>
                <c:pt idx="1173">
                  <c:v>43178</c:v>
                </c:pt>
                <c:pt idx="1174">
                  <c:v>43179</c:v>
                </c:pt>
                <c:pt idx="1175">
                  <c:v>43180</c:v>
                </c:pt>
                <c:pt idx="1176">
                  <c:v>43181</c:v>
                </c:pt>
                <c:pt idx="1177">
                  <c:v>43182</c:v>
                </c:pt>
                <c:pt idx="1178">
                  <c:v>43183</c:v>
                </c:pt>
                <c:pt idx="1179">
                  <c:v>43184</c:v>
                </c:pt>
                <c:pt idx="1180">
                  <c:v>43185</c:v>
                </c:pt>
                <c:pt idx="1181">
                  <c:v>43186</c:v>
                </c:pt>
                <c:pt idx="1182">
                  <c:v>43187</c:v>
                </c:pt>
                <c:pt idx="1183">
                  <c:v>43188</c:v>
                </c:pt>
                <c:pt idx="1184">
                  <c:v>43189</c:v>
                </c:pt>
                <c:pt idx="1185">
                  <c:v>43190</c:v>
                </c:pt>
                <c:pt idx="1186">
                  <c:v>43191</c:v>
                </c:pt>
                <c:pt idx="1187">
                  <c:v>43192</c:v>
                </c:pt>
                <c:pt idx="1188">
                  <c:v>43193</c:v>
                </c:pt>
                <c:pt idx="1189">
                  <c:v>43194</c:v>
                </c:pt>
                <c:pt idx="1190">
                  <c:v>43195</c:v>
                </c:pt>
                <c:pt idx="1191">
                  <c:v>43196</c:v>
                </c:pt>
                <c:pt idx="1192">
                  <c:v>43197</c:v>
                </c:pt>
                <c:pt idx="1193">
                  <c:v>43198</c:v>
                </c:pt>
                <c:pt idx="1194">
                  <c:v>43199</c:v>
                </c:pt>
                <c:pt idx="1195">
                  <c:v>43200</c:v>
                </c:pt>
                <c:pt idx="1196">
                  <c:v>43201</c:v>
                </c:pt>
                <c:pt idx="1197">
                  <c:v>43202</c:v>
                </c:pt>
                <c:pt idx="1198">
                  <c:v>43203</c:v>
                </c:pt>
                <c:pt idx="1199">
                  <c:v>43204</c:v>
                </c:pt>
                <c:pt idx="1200">
                  <c:v>43205</c:v>
                </c:pt>
                <c:pt idx="1201">
                  <c:v>43206</c:v>
                </c:pt>
                <c:pt idx="1202">
                  <c:v>43207</c:v>
                </c:pt>
                <c:pt idx="1203">
                  <c:v>43208</c:v>
                </c:pt>
                <c:pt idx="1204">
                  <c:v>43209</c:v>
                </c:pt>
                <c:pt idx="1205">
                  <c:v>43210</c:v>
                </c:pt>
                <c:pt idx="1206">
                  <c:v>43211</c:v>
                </c:pt>
                <c:pt idx="1207">
                  <c:v>43212</c:v>
                </c:pt>
                <c:pt idx="1208">
                  <c:v>43213</c:v>
                </c:pt>
                <c:pt idx="1209">
                  <c:v>43214</c:v>
                </c:pt>
                <c:pt idx="1210">
                  <c:v>43215</c:v>
                </c:pt>
                <c:pt idx="1211">
                  <c:v>43216</c:v>
                </c:pt>
                <c:pt idx="1212">
                  <c:v>43217</c:v>
                </c:pt>
                <c:pt idx="1213">
                  <c:v>43218</c:v>
                </c:pt>
                <c:pt idx="1214">
                  <c:v>43219</c:v>
                </c:pt>
                <c:pt idx="1215">
                  <c:v>43220</c:v>
                </c:pt>
                <c:pt idx="1216">
                  <c:v>43221</c:v>
                </c:pt>
                <c:pt idx="1217">
                  <c:v>43222</c:v>
                </c:pt>
                <c:pt idx="1218">
                  <c:v>43223</c:v>
                </c:pt>
                <c:pt idx="1219">
                  <c:v>43224</c:v>
                </c:pt>
                <c:pt idx="1220">
                  <c:v>43225</c:v>
                </c:pt>
                <c:pt idx="1221">
                  <c:v>43226</c:v>
                </c:pt>
                <c:pt idx="1222">
                  <c:v>43227</c:v>
                </c:pt>
                <c:pt idx="1223">
                  <c:v>43228</c:v>
                </c:pt>
                <c:pt idx="1224">
                  <c:v>43229</c:v>
                </c:pt>
                <c:pt idx="1225">
                  <c:v>43230</c:v>
                </c:pt>
                <c:pt idx="1226">
                  <c:v>43231</c:v>
                </c:pt>
                <c:pt idx="1227">
                  <c:v>43232</c:v>
                </c:pt>
                <c:pt idx="1228">
                  <c:v>43233</c:v>
                </c:pt>
                <c:pt idx="1229">
                  <c:v>43234</c:v>
                </c:pt>
                <c:pt idx="1230">
                  <c:v>43235</c:v>
                </c:pt>
                <c:pt idx="1231">
                  <c:v>43236</c:v>
                </c:pt>
                <c:pt idx="1232">
                  <c:v>43237</c:v>
                </c:pt>
                <c:pt idx="1233">
                  <c:v>43238</c:v>
                </c:pt>
                <c:pt idx="1234">
                  <c:v>43239</c:v>
                </c:pt>
                <c:pt idx="1235">
                  <c:v>43240</c:v>
                </c:pt>
                <c:pt idx="1236">
                  <c:v>43241</c:v>
                </c:pt>
                <c:pt idx="1237">
                  <c:v>43242</c:v>
                </c:pt>
                <c:pt idx="1238">
                  <c:v>43243</c:v>
                </c:pt>
                <c:pt idx="1239">
                  <c:v>43244</c:v>
                </c:pt>
                <c:pt idx="1240">
                  <c:v>43245</c:v>
                </c:pt>
                <c:pt idx="1241">
                  <c:v>43246</c:v>
                </c:pt>
                <c:pt idx="1242">
                  <c:v>43247</c:v>
                </c:pt>
                <c:pt idx="1243">
                  <c:v>43248</c:v>
                </c:pt>
                <c:pt idx="1244">
                  <c:v>43249</c:v>
                </c:pt>
                <c:pt idx="1245">
                  <c:v>43250</c:v>
                </c:pt>
                <c:pt idx="1246">
                  <c:v>43251</c:v>
                </c:pt>
                <c:pt idx="1247">
                  <c:v>43252</c:v>
                </c:pt>
                <c:pt idx="1248">
                  <c:v>43253</c:v>
                </c:pt>
                <c:pt idx="1249">
                  <c:v>43254</c:v>
                </c:pt>
                <c:pt idx="1250">
                  <c:v>43255</c:v>
                </c:pt>
                <c:pt idx="1251">
                  <c:v>43256</c:v>
                </c:pt>
                <c:pt idx="1252">
                  <c:v>43257</c:v>
                </c:pt>
                <c:pt idx="1253">
                  <c:v>43258</c:v>
                </c:pt>
                <c:pt idx="1254">
                  <c:v>43259</c:v>
                </c:pt>
                <c:pt idx="1255">
                  <c:v>43260</c:v>
                </c:pt>
                <c:pt idx="1256">
                  <c:v>43261</c:v>
                </c:pt>
                <c:pt idx="1257">
                  <c:v>43262</c:v>
                </c:pt>
                <c:pt idx="1258">
                  <c:v>43263</c:v>
                </c:pt>
                <c:pt idx="1259">
                  <c:v>43264</c:v>
                </c:pt>
                <c:pt idx="1260">
                  <c:v>43265</c:v>
                </c:pt>
                <c:pt idx="1261">
                  <c:v>43266</c:v>
                </c:pt>
                <c:pt idx="1262">
                  <c:v>43267</c:v>
                </c:pt>
                <c:pt idx="1263">
                  <c:v>43268</c:v>
                </c:pt>
                <c:pt idx="1264">
                  <c:v>43269</c:v>
                </c:pt>
                <c:pt idx="1265">
                  <c:v>43270</c:v>
                </c:pt>
                <c:pt idx="1266">
                  <c:v>43271</c:v>
                </c:pt>
                <c:pt idx="1267">
                  <c:v>43272</c:v>
                </c:pt>
                <c:pt idx="1268">
                  <c:v>43273</c:v>
                </c:pt>
                <c:pt idx="1269">
                  <c:v>43274</c:v>
                </c:pt>
                <c:pt idx="1270">
                  <c:v>43275</c:v>
                </c:pt>
                <c:pt idx="1271">
                  <c:v>43276</c:v>
                </c:pt>
                <c:pt idx="1272">
                  <c:v>43277</c:v>
                </c:pt>
                <c:pt idx="1273">
                  <c:v>43278</c:v>
                </c:pt>
                <c:pt idx="1274">
                  <c:v>43279</c:v>
                </c:pt>
                <c:pt idx="1275">
                  <c:v>43280</c:v>
                </c:pt>
                <c:pt idx="1276">
                  <c:v>43281</c:v>
                </c:pt>
                <c:pt idx="1277">
                  <c:v>43282</c:v>
                </c:pt>
                <c:pt idx="1278">
                  <c:v>43283</c:v>
                </c:pt>
                <c:pt idx="1279">
                  <c:v>43284</c:v>
                </c:pt>
                <c:pt idx="1280">
                  <c:v>43285</c:v>
                </c:pt>
                <c:pt idx="1281">
                  <c:v>43286</c:v>
                </c:pt>
                <c:pt idx="1282">
                  <c:v>43287</c:v>
                </c:pt>
                <c:pt idx="1283">
                  <c:v>43288</c:v>
                </c:pt>
                <c:pt idx="1284">
                  <c:v>43289</c:v>
                </c:pt>
                <c:pt idx="1285">
                  <c:v>43290</c:v>
                </c:pt>
                <c:pt idx="1286">
                  <c:v>43291</c:v>
                </c:pt>
                <c:pt idx="1287">
                  <c:v>43292</c:v>
                </c:pt>
                <c:pt idx="1288">
                  <c:v>43293</c:v>
                </c:pt>
                <c:pt idx="1289">
                  <c:v>43294</c:v>
                </c:pt>
                <c:pt idx="1290">
                  <c:v>43295</c:v>
                </c:pt>
                <c:pt idx="1291">
                  <c:v>43296</c:v>
                </c:pt>
                <c:pt idx="1292">
                  <c:v>43297</c:v>
                </c:pt>
                <c:pt idx="1293">
                  <c:v>43298</c:v>
                </c:pt>
                <c:pt idx="1294">
                  <c:v>43299</c:v>
                </c:pt>
                <c:pt idx="1295">
                  <c:v>43300</c:v>
                </c:pt>
                <c:pt idx="1296">
                  <c:v>43301</c:v>
                </c:pt>
                <c:pt idx="1297">
                  <c:v>43302</c:v>
                </c:pt>
                <c:pt idx="1298">
                  <c:v>43303</c:v>
                </c:pt>
                <c:pt idx="1299">
                  <c:v>43304</c:v>
                </c:pt>
                <c:pt idx="1300">
                  <c:v>43305</c:v>
                </c:pt>
                <c:pt idx="1301">
                  <c:v>43306</c:v>
                </c:pt>
                <c:pt idx="1302">
                  <c:v>43307</c:v>
                </c:pt>
                <c:pt idx="1303">
                  <c:v>43308</c:v>
                </c:pt>
                <c:pt idx="1304">
                  <c:v>43309</c:v>
                </c:pt>
                <c:pt idx="1305">
                  <c:v>43310</c:v>
                </c:pt>
                <c:pt idx="1306">
                  <c:v>43311</c:v>
                </c:pt>
                <c:pt idx="1307">
                  <c:v>43312</c:v>
                </c:pt>
                <c:pt idx="1308">
                  <c:v>43313</c:v>
                </c:pt>
                <c:pt idx="1309">
                  <c:v>43314</c:v>
                </c:pt>
                <c:pt idx="1310">
                  <c:v>43315</c:v>
                </c:pt>
                <c:pt idx="1311">
                  <c:v>43316</c:v>
                </c:pt>
                <c:pt idx="1312">
                  <c:v>43317</c:v>
                </c:pt>
                <c:pt idx="1313">
                  <c:v>43318</c:v>
                </c:pt>
                <c:pt idx="1314">
                  <c:v>43319</c:v>
                </c:pt>
                <c:pt idx="1315">
                  <c:v>43320</c:v>
                </c:pt>
                <c:pt idx="1316">
                  <c:v>43321</c:v>
                </c:pt>
                <c:pt idx="1317">
                  <c:v>43322</c:v>
                </c:pt>
                <c:pt idx="1318">
                  <c:v>43323</c:v>
                </c:pt>
                <c:pt idx="1319">
                  <c:v>43324</c:v>
                </c:pt>
                <c:pt idx="1320">
                  <c:v>43325</c:v>
                </c:pt>
                <c:pt idx="1321">
                  <c:v>43326</c:v>
                </c:pt>
                <c:pt idx="1322">
                  <c:v>43327</c:v>
                </c:pt>
                <c:pt idx="1323">
                  <c:v>43328</c:v>
                </c:pt>
                <c:pt idx="1324">
                  <c:v>43329</c:v>
                </c:pt>
                <c:pt idx="1325">
                  <c:v>43330</c:v>
                </c:pt>
                <c:pt idx="1326">
                  <c:v>43331</c:v>
                </c:pt>
                <c:pt idx="1327">
                  <c:v>43332</c:v>
                </c:pt>
                <c:pt idx="1328">
                  <c:v>43333</c:v>
                </c:pt>
                <c:pt idx="1329">
                  <c:v>43334</c:v>
                </c:pt>
                <c:pt idx="1330">
                  <c:v>43335</c:v>
                </c:pt>
                <c:pt idx="1331">
                  <c:v>43336</c:v>
                </c:pt>
                <c:pt idx="1332">
                  <c:v>43337</c:v>
                </c:pt>
                <c:pt idx="1333">
                  <c:v>43338</c:v>
                </c:pt>
                <c:pt idx="1334">
                  <c:v>43339</c:v>
                </c:pt>
                <c:pt idx="1335">
                  <c:v>43340</c:v>
                </c:pt>
                <c:pt idx="1336">
                  <c:v>43341</c:v>
                </c:pt>
                <c:pt idx="1337">
                  <c:v>43342</c:v>
                </c:pt>
                <c:pt idx="1338">
                  <c:v>43343</c:v>
                </c:pt>
                <c:pt idx="1339">
                  <c:v>43344</c:v>
                </c:pt>
                <c:pt idx="1340">
                  <c:v>43345</c:v>
                </c:pt>
                <c:pt idx="1341">
                  <c:v>43346</c:v>
                </c:pt>
                <c:pt idx="1342">
                  <c:v>43347</c:v>
                </c:pt>
                <c:pt idx="1343">
                  <c:v>43348</c:v>
                </c:pt>
                <c:pt idx="1344">
                  <c:v>43349</c:v>
                </c:pt>
                <c:pt idx="1345">
                  <c:v>43350</c:v>
                </c:pt>
                <c:pt idx="1346">
                  <c:v>43351</c:v>
                </c:pt>
                <c:pt idx="1347">
                  <c:v>43352</c:v>
                </c:pt>
                <c:pt idx="1348">
                  <c:v>43353</c:v>
                </c:pt>
                <c:pt idx="1349">
                  <c:v>43354</c:v>
                </c:pt>
                <c:pt idx="1350">
                  <c:v>43355</c:v>
                </c:pt>
                <c:pt idx="1351">
                  <c:v>43356</c:v>
                </c:pt>
                <c:pt idx="1352">
                  <c:v>43357</c:v>
                </c:pt>
                <c:pt idx="1353">
                  <c:v>43358</c:v>
                </c:pt>
                <c:pt idx="1354">
                  <c:v>43359</c:v>
                </c:pt>
                <c:pt idx="1355">
                  <c:v>43360</c:v>
                </c:pt>
                <c:pt idx="1356">
                  <c:v>43361</c:v>
                </c:pt>
                <c:pt idx="1357">
                  <c:v>43362</c:v>
                </c:pt>
                <c:pt idx="1358">
                  <c:v>43363</c:v>
                </c:pt>
                <c:pt idx="1359">
                  <c:v>43364</c:v>
                </c:pt>
                <c:pt idx="1360">
                  <c:v>43365</c:v>
                </c:pt>
                <c:pt idx="1361">
                  <c:v>43366</c:v>
                </c:pt>
                <c:pt idx="1362">
                  <c:v>43367</c:v>
                </c:pt>
                <c:pt idx="1363">
                  <c:v>43368</c:v>
                </c:pt>
                <c:pt idx="1364">
                  <c:v>43369</c:v>
                </c:pt>
                <c:pt idx="1365">
                  <c:v>43370</c:v>
                </c:pt>
                <c:pt idx="1366">
                  <c:v>43371</c:v>
                </c:pt>
                <c:pt idx="1367">
                  <c:v>43372</c:v>
                </c:pt>
                <c:pt idx="1368">
                  <c:v>43373</c:v>
                </c:pt>
                <c:pt idx="1369">
                  <c:v>43374</c:v>
                </c:pt>
                <c:pt idx="1370">
                  <c:v>43375</c:v>
                </c:pt>
                <c:pt idx="1371">
                  <c:v>43376</c:v>
                </c:pt>
                <c:pt idx="1372">
                  <c:v>43377</c:v>
                </c:pt>
                <c:pt idx="1373">
                  <c:v>43378</c:v>
                </c:pt>
                <c:pt idx="1374">
                  <c:v>43379</c:v>
                </c:pt>
                <c:pt idx="1375">
                  <c:v>43380</c:v>
                </c:pt>
                <c:pt idx="1376">
                  <c:v>43381</c:v>
                </c:pt>
                <c:pt idx="1377">
                  <c:v>43382</c:v>
                </c:pt>
                <c:pt idx="1378">
                  <c:v>43383</c:v>
                </c:pt>
                <c:pt idx="1379">
                  <c:v>43384</c:v>
                </c:pt>
                <c:pt idx="1380">
                  <c:v>43385</c:v>
                </c:pt>
                <c:pt idx="1381">
                  <c:v>43386</c:v>
                </c:pt>
                <c:pt idx="1382">
                  <c:v>43387</c:v>
                </c:pt>
                <c:pt idx="1383">
                  <c:v>43388</c:v>
                </c:pt>
                <c:pt idx="1384">
                  <c:v>43389</c:v>
                </c:pt>
                <c:pt idx="1385">
                  <c:v>43390</c:v>
                </c:pt>
                <c:pt idx="1386">
                  <c:v>43391</c:v>
                </c:pt>
                <c:pt idx="1387">
                  <c:v>43392</c:v>
                </c:pt>
                <c:pt idx="1388">
                  <c:v>43393</c:v>
                </c:pt>
                <c:pt idx="1389">
                  <c:v>43394</c:v>
                </c:pt>
                <c:pt idx="1390">
                  <c:v>43395</c:v>
                </c:pt>
                <c:pt idx="1391">
                  <c:v>43396</c:v>
                </c:pt>
                <c:pt idx="1392">
                  <c:v>43397</c:v>
                </c:pt>
                <c:pt idx="1393">
                  <c:v>43398</c:v>
                </c:pt>
                <c:pt idx="1394">
                  <c:v>43399</c:v>
                </c:pt>
                <c:pt idx="1395">
                  <c:v>43400</c:v>
                </c:pt>
                <c:pt idx="1396">
                  <c:v>43401</c:v>
                </c:pt>
                <c:pt idx="1397">
                  <c:v>43402</c:v>
                </c:pt>
                <c:pt idx="1398">
                  <c:v>43403</c:v>
                </c:pt>
                <c:pt idx="1399">
                  <c:v>43404</c:v>
                </c:pt>
                <c:pt idx="1400">
                  <c:v>43405</c:v>
                </c:pt>
                <c:pt idx="1401">
                  <c:v>43406</c:v>
                </c:pt>
                <c:pt idx="1402">
                  <c:v>43407</c:v>
                </c:pt>
                <c:pt idx="1403">
                  <c:v>43408</c:v>
                </c:pt>
                <c:pt idx="1404">
                  <c:v>43409</c:v>
                </c:pt>
                <c:pt idx="1405">
                  <c:v>43410</c:v>
                </c:pt>
                <c:pt idx="1406">
                  <c:v>43411</c:v>
                </c:pt>
                <c:pt idx="1407">
                  <c:v>43412</c:v>
                </c:pt>
                <c:pt idx="1408">
                  <c:v>43413</c:v>
                </c:pt>
                <c:pt idx="1409">
                  <c:v>43414</c:v>
                </c:pt>
                <c:pt idx="1410">
                  <c:v>43415</c:v>
                </c:pt>
                <c:pt idx="1411">
                  <c:v>43416</c:v>
                </c:pt>
                <c:pt idx="1412">
                  <c:v>43417</c:v>
                </c:pt>
                <c:pt idx="1413">
                  <c:v>43418</c:v>
                </c:pt>
                <c:pt idx="1414">
                  <c:v>43419</c:v>
                </c:pt>
                <c:pt idx="1415">
                  <c:v>43420</c:v>
                </c:pt>
                <c:pt idx="1416">
                  <c:v>43421</c:v>
                </c:pt>
                <c:pt idx="1417">
                  <c:v>43422</c:v>
                </c:pt>
                <c:pt idx="1418">
                  <c:v>43423</c:v>
                </c:pt>
                <c:pt idx="1419">
                  <c:v>43424</c:v>
                </c:pt>
                <c:pt idx="1420">
                  <c:v>43425</c:v>
                </c:pt>
                <c:pt idx="1421">
                  <c:v>43426</c:v>
                </c:pt>
                <c:pt idx="1422">
                  <c:v>43427</c:v>
                </c:pt>
                <c:pt idx="1423">
                  <c:v>43428</c:v>
                </c:pt>
                <c:pt idx="1424">
                  <c:v>43429</c:v>
                </c:pt>
                <c:pt idx="1425">
                  <c:v>43430</c:v>
                </c:pt>
                <c:pt idx="1426">
                  <c:v>43431</c:v>
                </c:pt>
                <c:pt idx="1427">
                  <c:v>43432</c:v>
                </c:pt>
                <c:pt idx="1428">
                  <c:v>43433</c:v>
                </c:pt>
                <c:pt idx="1429">
                  <c:v>43434</c:v>
                </c:pt>
                <c:pt idx="1430">
                  <c:v>43435</c:v>
                </c:pt>
                <c:pt idx="1431">
                  <c:v>43436</c:v>
                </c:pt>
                <c:pt idx="1432">
                  <c:v>43437</c:v>
                </c:pt>
                <c:pt idx="1433">
                  <c:v>43438</c:v>
                </c:pt>
                <c:pt idx="1434">
                  <c:v>43439</c:v>
                </c:pt>
                <c:pt idx="1435">
                  <c:v>43440</c:v>
                </c:pt>
                <c:pt idx="1436">
                  <c:v>43441</c:v>
                </c:pt>
                <c:pt idx="1437">
                  <c:v>43442</c:v>
                </c:pt>
                <c:pt idx="1438">
                  <c:v>43443</c:v>
                </c:pt>
                <c:pt idx="1439">
                  <c:v>43444</c:v>
                </c:pt>
                <c:pt idx="1440">
                  <c:v>43445</c:v>
                </c:pt>
                <c:pt idx="1441">
                  <c:v>43446</c:v>
                </c:pt>
                <c:pt idx="1442">
                  <c:v>43447</c:v>
                </c:pt>
                <c:pt idx="1443">
                  <c:v>43448</c:v>
                </c:pt>
                <c:pt idx="1444">
                  <c:v>43449</c:v>
                </c:pt>
                <c:pt idx="1445">
                  <c:v>43450</c:v>
                </c:pt>
                <c:pt idx="1446">
                  <c:v>43451</c:v>
                </c:pt>
                <c:pt idx="1447">
                  <c:v>43452</c:v>
                </c:pt>
                <c:pt idx="1448">
                  <c:v>43453</c:v>
                </c:pt>
                <c:pt idx="1449">
                  <c:v>43454</c:v>
                </c:pt>
                <c:pt idx="1450">
                  <c:v>43455</c:v>
                </c:pt>
                <c:pt idx="1451">
                  <c:v>43456</c:v>
                </c:pt>
                <c:pt idx="1452">
                  <c:v>43457</c:v>
                </c:pt>
                <c:pt idx="1453">
                  <c:v>43458</c:v>
                </c:pt>
                <c:pt idx="1454">
                  <c:v>43459</c:v>
                </c:pt>
                <c:pt idx="1455">
                  <c:v>43460</c:v>
                </c:pt>
                <c:pt idx="1456">
                  <c:v>43461</c:v>
                </c:pt>
                <c:pt idx="1457">
                  <c:v>43462</c:v>
                </c:pt>
                <c:pt idx="1458">
                  <c:v>43463</c:v>
                </c:pt>
                <c:pt idx="1459">
                  <c:v>43464</c:v>
                </c:pt>
                <c:pt idx="1460">
                  <c:v>43465</c:v>
                </c:pt>
                <c:pt idx="1461">
                  <c:v>43466</c:v>
                </c:pt>
                <c:pt idx="1462">
                  <c:v>43467</c:v>
                </c:pt>
                <c:pt idx="1463">
                  <c:v>43468</c:v>
                </c:pt>
                <c:pt idx="1464">
                  <c:v>43469</c:v>
                </c:pt>
                <c:pt idx="1465">
                  <c:v>43470</c:v>
                </c:pt>
                <c:pt idx="1466">
                  <c:v>43471</c:v>
                </c:pt>
                <c:pt idx="1467">
                  <c:v>43472</c:v>
                </c:pt>
                <c:pt idx="1468">
                  <c:v>43473</c:v>
                </c:pt>
                <c:pt idx="1469">
                  <c:v>43474</c:v>
                </c:pt>
                <c:pt idx="1470">
                  <c:v>43475</c:v>
                </c:pt>
                <c:pt idx="1471">
                  <c:v>43476</c:v>
                </c:pt>
                <c:pt idx="1472">
                  <c:v>43477</c:v>
                </c:pt>
                <c:pt idx="1473">
                  <c:v>43478</c:v>
                </c:pt>
                <c:pt idx="1474">
                  <c:v>43479</c:v>
                </c:pt>
                <c:pt idx="1475">
                  <c:v>43480</c:v>
                </c:pt>
                <c:pt idx="1476">
                  <c:v>43481</c:v>
                </c:pt>
                <c:pt idx="1477">
                  <c:v>43482</c:v>
                </c:pt>
                <c:pt idx="1478">
                  <c:v>43483</c:v>
                </c:pt>
                <c:pt idx="1479">
                  <c:v>43484</c:v>
                </c:pt>
                <c:pt idx="1480">
                  <c:v>43485</c:v>
                </c:pt>
                <c:pt idx="1481">
                  <c:v>43486</c:v>
                </c:pt>
                <c:pt idx="1482">
                  <c:v>43487</c:v>
                </c:pt>
                <c:pt idx="1483">
                  <c:v>43488</c:v>
                </c:pt>
                <c:pt idx="1484">
                  <c:v>43489</c:v>
                </c:pt>
                <c:pt idx="1485">
                  <c:v>43490</c:v>
                </c:pt>
                <c:pt idx="1486">
                  <c:v>43491</c:v>
                </c:pt>
                <c:pt idx="1487">
                  <c:v>43492</c:v>
                </c:pt>
                <c:pt idx="1488">
                  <c:v>43493</c:v>
                </c:pt>
                <c:pt idx="1489">
                  <c:v>43494</c:v>
                </c:pt>
                <c:pt idx="1490">
                  <c:v>43495</c:v>
                </c:pt>
                <c:pt idx="1491">
                  <c:v>43496</c:v>
                </c:pt>
                <c:pt idx="1492">
                  <c:v>43497</c:v>
                </c:pt>
                <c:pt idx="1493">
                  <c:v>43498</c:v>
                </c:pt>
                <c:pt idx="1494">
                  <c:v>43499</c:v>
                </c:pt>
                <c:pt idx="1495">
                  <c:v>43500</c:v>
                </c:pt>
                <c:pt idx="1496">
                  <c:v>43501</c:v>
                </c:pt>
                <c:pt idx="1497">
                  <c:v>43502</c:v>
                </c:pt>
                <c:pt idx="1498">
                  <c:v>43503</c:v>
                </c:pt>
                <c:pt idx="1499">
                  <c:v>43504</c:v>
                </c:pt>
                <c:pt idx="1500">
                  <c:v>43505</c:v>
                </c:pt>
                <c:pt idx="1501">
                  <c:v>43506</c:v>
                </c:pt>
                <c:pt idx="1502">
                  <c:v>43507</c:v>
                </c:pt>
                <c:pt idx="1503">
                  <c:v>43508</c:v>
                </c:pt>
                <c:pt idx="1504">
                  <c:v>43509</c:v>
                </c:pt>
                <c:pt idx="1505">
                  <c:v>43510</c:v>
                </c:pt>
                <c:pt idx="1506">
                  <c:v>43511</c:v>
                </c:pt>
                <c:pt idx="1507">
                  <c:v>43512</c:v>
                </c:pt>
                <c:pt idx="1508">
                  <c:v>43513</c:v>
                </c:pt>
                <c:pt idx="1509">
                  <c:v>43514</c:v>
                </c:pt>
                <c:pt idx="1510">
                  <c:v>43515</c:v>
                </c:pt>
                <c:pt idx="1511">
                  <c:v>43516</c:v>
                </c:pt>
                <c:pt idx="1512">
                  <c:v>43517</c:v>
                </c:pt>
                <c:pt idx="1513">
                  <c:v>43518</c:v>
                </c:pt>
                <c:pt idx="1514">
                  <c:v>43519</c:v>
                </c:pt>
                <c:pt idx="1515">
                  <c:v>43520</c:v>
                </c:pt>
                <c:pt idx="1516">
                  <c:v>43521</c:v>
                </c:pt>
                <c:pt idx="1517">
                  <c:v>43522</c:v>
                </c:pt>
                <c:pt idx="1518">
                  <c:v>43523</c:v>
                </c:pt>
                <c:pt idx="1519">
                  <c:v>43524</c:v>
                </c:pt>
                <c:pt idx="1520">
                  <c:v>43525</c:v>
                </c:pt>
                <c:pt idx="1521">
                  <c:v>43526</c:v>
                </c:pt>
                <c:pt idx="1522">
                  <c:v>43527</c:v>
                </c:pt>
                <c:pt idx="1523">
                  <c:v>43528</c:v>
                </c:pt>
                <c:pt idx="1524">
                  <c:v>43529</c:v>
                </c:pt>
                <c:pt idx="1525">
                  <c:v>43530</c:v>
                </c:pt>
                <c:pt idx="1526">
                  <c:v>43531</c:v>
                </c:pt>
                <c:pt idx="1527">
                  <c:v>43532</c:v>
                </c:pt>
                <c:pt idx="1528">
                  <c:v>43533</c:v>
                </c:pt>
                <c:pt idx="1529">
                  <c:v>43534</c:v>
                </c:pt>
                <c:pt idx="1530">
                  <c:v>43535</c:v>
                </c:pt>
                <c:pt idx="1531">
                  <c:v>43536</c:v>
                </c:pt>
                <c:pt idx="1532">
                  <c:v>43537</c:v>
                </c:pt>
                <c:pt idx="1533">
                  <c:v>43538</c:v>
                </c:pt>
                <c:pt idx="1534">
                  <c:v>43539</c:v>
                </c:pt>
                <c:pt idx="1535">
                  <c:v>43540</c:v>
                </c:pt>
                <c:pt idx="1536">
                  <c:v>43541</c:v>
                </c:pt>
                <c:pt idx="1537">
                  <c:v>43542</c:v>
                </c:pt>
                <c:pt idx="1538">
                  <c:v>43543</c:v>
                </c:pt>
                <c:pt idx="1539">
                  <c:v>43544</c:v>
                </c:pt>
                <c:pt idx="1540">
                  <c:v>43545</c:v>
                </c:pt>
                <c:pt idx="1541">
                  <c:v>43546</c:v>
                </c:pt>
                <c:pt idx="1542">
                  <c:v>43547</c:v>
                </c:pt>
                <c:pt idx="1543">
                  <c:v>43548</c:v>
                </c:pt>
              </c:numCache>
            </c:numRef>
          </c:cat>
          <c:val>
            <c:numRef>
              <c:f>Worksheet!$J$548:$J$2766</c:f>
              <c:numCache>
                <c:formatCode>General</c:formatCode>
                <c:ptCount val="2219"/>
                <c:pt idx="0">
                  <c:v>95.23</c:v>
                </c:pt>
                <c:pt idx="1">
                  <c:v>96.406000000000006</c:v>
                </c:pt>
                <c:pt idx="2">
                  <c:v>96.406000000000006</c:v>
                </c:pt>
                <c:pt idx="3">
                  <c:v>96.406000000000006</c:v>
                </c:pt>
                <c:pt idx="4">
                  <c:v>96.406000000000006</c:v>
                </c:pt>
                <c:pt idx="5">
                  <c:v>97.355000000000004</c:v>
                </c:pt>
                <c:pt idx="6">
                  <c:v>97.194000000000003</c:v>
                </c:pt>
                <c:pt idx="7">
                  <c:v>97.799000000000007</c:v>
                </c:pt>
                <c:pt idx="8">
                  <c:v>99.475999999999999</c:v>
                </c:pt>
                <c:pt idx="9">
                  <c:v>99.475999999999999</c:v>
                </c:pt>
                <c:pt idx="10">
                  <c:v>99.475999999999999</c:v>
                </c:pt>
                <c:pt idx="11">
                  <c:v>98.037000000000006</c:v>
                </c:pt>
                <c:pt idx="12">
                  <c:v>95.683000000000007</c:v>
                </c:pt>
                <c:pt idx="13">
                  <c:v>97.513999999999996</c:v>
                </c:pt>
                <c:pt idx="14">
                  <c:v>95.34</c:v>
                </c:pt>
                <c:pt idx="15">
                  <c:v>95.674999999999997</c:v>
                </c:pt>
                <c:pt idx="16">
                  <c:v>95.674999999999997</c:v>
                </c:pt>
                <c:pt idx="17">
                  <c:v>95.674999999999997</c:v>
                </c:pt>
                <c:pt idx="18">
                  <c:v>94.902000000000001</c:v>
                </c:pt>
                <c:pt idx="19">
                  <c:v>96.073999999999998</c:v>
                </c:pt>
                <c:pt idx="20">
                  <c:v>95.171999999999997</c:v>
                </c:pt>
                <c:pt idx="21">
                  <c:v>96.376999999999995</c:v>
                </c:pt>
                <c:pt idx="22">
                  <c:v>96.673000000000002</c:v>
                </c:pt>
                <c:pt idx="23">
                  <c:v>96.673000000000002</c:v>
                </c:pt>
                <c:pt idx="24">
                  <c:v>96.673000000000002</c:v>
                </c:pt>
                <c:pt idx="25">
                  <c:v>96.503</c:v>
                </c:pt>
                <c:pt idx="26">
                  <c:v>96.715000000000003</c:v>
                </c:pt>
                <c:pt idx="27">
                  <c:v>98.96</c:v>
                </c:pt>
                <c:pt idx="28">
                  <c:v>98.028999999999996</c:v>
                </c:pt>
                <c:pt idx="29">
                  <c:v>99.771000000000001</c:v>
                </c:pt>
                <c:pt idx="30">
                  <c:v>99.771000000000001</c:v>
                </c:pt>
                <c:pt idx="31">
                  <c:v>99.771000000000001</c:v>
                </c:pt>
                <c:pt idx="32">
                  <c:v>96.388000000000005</c:v>
                </c:pt>
                <c:pt idx="33">
                  <c:v>96.575999999999993</c:v>
                </c:pt>
                <c:pt idx="34">
                  <c:v>97.430999999999997</c:v>
                </c:pt>
                <c:pt idx="35">
                  <c:v>97.959000000000003</c:v>
                </c:pt>
                <c:pt idx="36">
                  <c:v>96.283000000000001</c:v>
                </c:pt>
                <c:pt idx="37">
                  <c:v>96.283000000000001</c:v>
                </c:pt>
                <c:pt idx="38">
                  <c:v>96.283000000000001</c:v>
                </c:pt>
                <c:pt idx="39">
                  <c:v>96.924999999999997</c:v>
                </c:pt>
                <c:pt idx="40">
                  <c:v>98.055000000000007</c:v>
                </c:pt>
                <c:pt idx="41">
                  <c:v>98.653999999999996</c:v>
                </c:pt>
                <c:pt idx="42">
                  <c:v>96.7</c:v>
                </c:pt>
                <c:pt idx="43">
                  <c:v>97.176000000000002</c:v>
                </c:pt>
                <c:pt idx="44">
                  <c:v>97.176000000000002</c:v>
                </c:pt>
                <c:pt idx="45">
                  <c:v>97.176000000000002</c:v>
                </c:pt>
                <c:pt idx="46">
                  <c:v>94.962999999999994</c:v>
                </c:pt>
                <c:pt idx="47">
                  <c:v>94.778000000000006</c:v>
                </c:pt>
                <c:pt idx="48">
                  <c:v>96.372</c:v>
                </c:pt>
                <c:pt idx="49">
                  <c:v>95.929000000000002</c:v>
                </c:pt>
                <c:pt idx="50">
                  <c:v>95.233999999999995</c:v>
                </c:pt>
                <c:pt idx="51">
                  <c:v>95.233999999999995</c:v>
                </c:pt>
                <c:pt idx="52">
                  <c:v>95.233999999999995</c:v>
                </c:pt>
                <c:pt idx="53">
                  <c:v>96.915999999999997</c:v>
                </c:pt>
                <c:pt idx="54">
                  <c:v>97.22</c:v>
                </c:pt>
                <c:pt idx="55">
                  <c:v>96.039000000000001</c:v>
                </c:pt>
                <c:pt idx="56">
                  <c:v>95.76</c:v>
                </c:pt>
                <c:pt idx="57">
                  <c:v>94.317999999999998</c:v>
                </c:pt>
                <c:pt idx="58">
                  <c:v>94.317999999999998</c:v>
                </c:pt>
                <c:pt idx="59">
                  <c:v>94.317999999999998</c:v>
                </c:pt>
                <c:pt idx="60">
                  <c:v>96.974999999999994</c:v>
                </c:pt>
                <c:pt idx="61">
                  <c:v>96.322999999999993</c:v>
                </c:pt>
                <c:pt idx="62">
                  <c:v>96.236999999999995</c:v>
                </c:pt>
                <c:pt idx="63">
                  <c:v>96.771000000000001</c:v>
                </c:pt>
                <c:pt idx="64">
                  <c:v>95.129000000000005</c:v>
                </c:pt>
                <c:pt idx="65">
                  <c:v>95.129000000000005</c:v>
                </c:pt>
                <c:pt idx="66">
                  <c:v>95.129000000000005</c:v>
                </c:pt>
                <c:pt idx="67">
                  <c:v>95.129000000000005</c:v>
                </c:pt>
                <c:pt idx="68">
                  <c:v>97.031999999999996</c:v>
                </c:pt>
                <c:pt idx="69">
                  <c:v>96.512</c:v>
                </c:pt>
                <c:pt idx="70">
                  <c:v>94.531000000000006</c:v>
                </c:pt>
                <c:pt idx="71">
                  <c:v>92.61</c:v>
                </c:pt>
                <c:pt idx="72">
                  <c:v>92.61</c:v>
                </c:pt>
                <c:pt idx="73">
                  <c:v>92.61</c:v>
                </c:pt>
                <c:pt idx="74">
                  <c:v>93.600999999999999</c:v>
                </c:pt>
                <c:pt idx="75">
                  <c:v>92.450999999999993</c:v>
                </c:pt>
                <c:pt idx="76">
                  <c:v>93.388000000000005</c:v>
                </c:pt>
                <c:pt idx="77">
                  <c:v>93.706999999999994</c:v>
                </c:pt>
                <c:pt idx="78">
                  <c:v>94.358000000000004</c:v>
                </c:pt>
                <c:pt idx="79">
                  <c:v>94.358000000000004</c:v>
                </c:pt>
                <c:pt idx="80">
                  <c:v>94.358000000000004</c:v>
                </c:pt>
                <c:pt idx="81">
                  <c:v>94.012</c:v>
                </c:pt>
                <c:pt idx="82">
                  <c:v>94.900999999999996</c:v>
                </c:pt>
                <c:pt idx="83">
                  <c:v>97.22</c:v>
                </c:pt>
                <c:pt idx="84">
                  <c:v>97.944999999999993</c:v>
                </c:pt>
                <c:pt idx="85">
                  <c:v>96.593000000000004</c:v>
                </c:pt>
                <c:pt idx="86">
                  <c:v>96.593000000000004</c:v>
                </c:pt>
                <c:pt idx="87">
                  <c:v>96.593000000000004</c:v>
                </c:pt>
                <c:pt idx="88">
                  <c:v>97.716999999999999</c:v>
                </c:pt>
                <c:pt idx="89">
                  <c:v>98.683000000000007</c:v>
                </c:pt>
                <c:pt idx="90">
                  <c:v>98.08</c:v>
                </c:pt>
                <c:pt idx="91">
                  <c:v>99.165999999999997</c:v>
                </c:pt>
                <c:pt idx="92">
                  <c:v>98.790999999999997</c:v>
                </c:pt>
                <c:pt idx="93">
                  <c:v>98.790999999999997</c:v>
                </c:pt>
                <c:pt idx="94">
                  <c:v>98.790999999999997</c:v>
                </c:pt>
                <c:pt idx="95">
                  <c:v>99.06</c:v>
                </c:pt>
                <c:pt idx="96">
                  <c:v>97.841999999999999</c:v>
                </c:pt>
                <c:pt idx="97">
                  <c:v>98.927000000000007</c:v>
                </c:pt>
                <c:pt idx="98">
                  <c:v>99.347999999999999</c:v>
                </c:pt>
                <c:pt idx="99">
                  <c:v>100.286</c:v>
                </c:pt>
                <c:pt idx="100">
                  <c:v>100.286</c:v>
                </c:pt>
                <c:pt idx="101">
                  <c:v>100.286</c:v>
                </c:pt>
                <c:pt idx="102">
                  <c:v>100.286</c:v>
                </c:pt>
                <c:pt idx="103">
                  <c:v>100.24</c:v>
                </c:pt>
                <c:pt idx="104">
                  <c:v>101.56100000000001</c:v>
                </c:pt>
                <c:pt idx="105">
                  <c:v>102.46299999999999</c:v>
                </c:pt>
                <c:pt idx="106">
                  <c:v>100.74299999999999</c:v>
                </c:pt>
                <c:pt idx="107">
                  <c:v>100.74299999999999</c:v>
                </c:pt>
                <c:pt idx="108">
                  <c:v>100.74299999999999</c:v>
                </c:pt>
                <c:pt idx="109">
                  <c:v>102.221</c:v>
                </c:pt>
                <c:pt idx="110">
                  <c:v>102.873</c:v>
                </c:pt>
                <c:pt idx="111">
                  <c:v>102.83199999999999</c:v>
                </c:pt>
                <c:pt idx="112">
                  <c:v>102.116</c:v>
                </c:pt>
                <c:pt idx="113">
                  <c:v>102.938</c:v>
                </c:pt>
                <c:pt idx="114">
                  <c:v>102.938</c:v>
                </c:pt>
                <c:pt idx="115">
                  <c:v>102.938</c:v>
                </c:pt>
                <c:pt idx="116">
                  <c:v>102.026</c:v>
                </c:pt>
                <c:pt idx="117">
                  <c:v>102.761</c:v>
                </c:pt>
                <c:pt idx="118">
                  <c:v>101.81</c:v>
                </c:pt>
                <c:pt idx="119">
                  <c:v>100.91800000000001</c:v>
                </c:pt>
                <c:pt idx="120">
                  <c:v>100.459</c:v>
                </c:pt>
                <c:pt idx="121">
                  <c:v>100.459</c:v>
                </c:pt>
                <c:pt idx="122">
                  <c:v>100.459</c:v>
                </c:pt>
                <c:pt idx="123">
                  <c:v>101.473</c:v>
                </c:pt>
                <c:pt idx="124">
                  <c:v>101.55200000000001</c:v>
                </c:pt>
                <c:pt idx="125">
                  <c:v>100.779</c:v>
                </c:pt>
                <c:pt idx="126">
                  <c:v>99.5</c:v>
                </c:pt>
                <c:pt idx="127">
                  <c:v>100.23399999999999</c:v>
                </c:pt>
                <c:pt idx="128">
                  <c:v>100.23399999999999</c:v>
                </c:pt>
                <c:pt idx="129">
                  <c:v>100.23399999999999</c:v>
                </c:pt>
                <c:pt idx="130">
                  <c:v>99.04</c:v>
                </c:pt>
                <c:pt idx="131">
                  <c:v>98.93</c:v>
                </c:pt>
                <c:pt idx="132">
                  <c:v>95.853999999999999</c:v>
                </c:pt>
                <c:pt idx="133">
                  <c:v>94.316999999999993</c:v>
                </c:pt>
                <c:pt idx="134">
                  <c:v>94.927000000000007</c:v>
                </c:pt>
                <c:pt idx="135">
                  <c:v>94.927000000000007</c:v>
                </c:pt>
                <c:pt idx="136">
                  <c:v>94.927000000000007</c:v>
                </c:pt>
                <c:pt idx="137">
                  <c:v>99.203000000000003</c:v>
                </c:pt>
                <c:pt idx="138">
                  <c:v>102.09699999999999</c:v>
                </c:pt>
                <c:pt idx="139">
                  <c:v>103.934</c:v>
                </c:pt>
                <c:pt idx="140">
                  <c:v>101.527</c:v>
                </c:pt>
                <c:pt idx="141">
                  <c:v>101.584</c:v>
                </c:pt>
                <c:pt idx="142">
                  <c:v>101.584</c:v>
                </c:pt>
                <c:pt idx="143">
                  <c:v>101.584</c:v>
                </c:pt>
                <c:pt idx="144">
                  <c:v>103.842</c:v>
                </c:pt>
                <c:pt idx="145">
                  <c:v>104.267</c:v>
                </c:pt>
                <c:pt idx="146">
                  <c:v>104.535</c:v>
                </c:pt>
                <c:pt idx="147">
                  <c:v>104.535</c:v>
                </c:pt>
                <c:pt idx="148">
                  <c:v>105.057</c:v>
                </c:pt>
                <c:pt idx="149">
                  <c:v>105.057</c:v>
                </c:pt>
                <c:pt idx="150">
                  <c:v>105.057</c:v>
                </c:pt>
                <c:pt idx="151">
                  <c:v>106.788</c:v>
                </c:pt>
                <c:pt idx="152">
                  <c:v>108.893</c:v>
                </c:pt>
                <c:pt idx="153">
                  <c:v>108.00700000000001</c:v>
                </c:pt>
                <c:pt idx="154">
                  <c:v>108.331</c:v>
                </c:pt>
                <c:pt idx="155">
                  <c:v>109.667</c:v>
                </c:pt>
                <c:pt idx="156">
                  <c:v>109.667</c:v>
                </c:pt>
                <c:pt idx="157">
                  <c:v>109.667</c:v>
                </c:pt>
                <c:pt idx="158">
                  <c:v>109.233</c:v>
                </c:pt>
                <c:pt idx="159">
                  <c:v>106.788</c:v>
                </c:pt>
                <c:pt idx="160">
                  <c:v>103.804</c:v>
                </c:pt>
                <c:pt idx="161">
                  <c:v>101.352</c:v>
                </c:pt>
                <c:pt idx="162">
                  <c:v>100.127</c:v>
                </c:pt>
                <c:pt idx="163">
                  <c:v>100.127</c:v>
                </c:pt>
                <c:pt idx="164">
                  <c:v>100.127</c:v>
                </c:pt>
                <c:pt idx="165">
                  <c:v>100.444</c:v>
                </c:pt>
                <c:pt idx="166">
                  <c:v>101.46899999999999</c:v>
                </c:pt>
                <c:pt idx="167">
                  <c:v>99.623000000000005</c:v>
                </c:pt>
                <c:pt idx="168">
                  <c:v>102.05500000000001</c:v>
                </c:pt>
                <c:pt idx="169">
                  <c:v>101.669</c:v>
                </c:pt>
                <c:pt idx="170">
                  <c:v>101.669</c:v>
                </c:pt>
                <c:pt idx="171">
                  <c:v>101.669</c:v>
                </c:pt>
                <c:pt idx="172">
                  <c:v>102.467</c:v>
                </c:pt>
                <c:pt idx="173">
                  <c:v>101.84699999999999</c:v>
                </c:pt>
                <c:pt idx="174">
                  <c:v>102.252</c:v>
                </c:pt>
                <c:pt idx="175">
                  <c:v>100.959</c:v>
                </c:pt>
                <c:pt idx="176">
                  <c:v>100.771</c:v>
                </c:pt>
                <c:pt idx="177">
                  <c:v>100.771</c:v>
                </c:pt>
                <c:pt idx="178">
                  <c:v>100.771</c:v>
                </c:pt>
                <c:pt idx="179">
                  <c:v>100.771</c:v>
                </c:pt>
                <c:pt idx="180">
                  <c:v>100.128</c:v>
                </c:pt>
                <c:pt idx="181">
                  <c:v>100.80800000000001</c:v>
                </c:pt>
                <c:pt idx="182">
                  <c:v>100.584</c:v>
                </c:pt>
                <c:pt idx="183">
                  <c:v>100.39100000000001</c:v>
                </c:pt>
                <c:pt idx="184">
                  <c:v>100.39100000000001</c:v>
                </c:pt>
                <c:pt idx="185">
                  <c:v>100.39100000000001</c:v>
                </c:pt>
                <c:pt idx="186">
                  <c:v>100.39100000000001</c:v>
                </c:pt>
                <c:pt idx="187">
                  <c:v>101.346</c:v>
                </c:pt>
                <c:pt idx="188">
                  <c:v>100.92100000000001</c:v>
                </c:pt>
                <c:pt idx="189">
                  <c:v>102.818</c:v>
                </c:pt>
                <c:pt idx="190">
                  <c:v>100.964</c:v>
                </c:pt>
                <c:pt idx="191">
                  <c:v>100.964</c:v>
                </c:pt>
                <c:pt idx="192">
                  <c:v>100.964</c:v>
                </c:pt>
                <c:pt idx="193">
                  <c:v>102.02800000000001</c:v>
                </c:pt>
                <c:pt idx="194">
                  <c:v>101.011</c:v>
                </c:pt>
                <c:pt idx="195">
                  <c:v>100.744</c:v>
                </c:pt>
                <c:pt idx="196">
                  <c:v>98.885999999999996</c:v>
                </c:pt>
                <c:pt idx="197">
                  <c:v>98.628</c:v>
                </c:pt>
                <c:pt idx="198">
                  <c:v>98.628</c:v>
                </c:pt>
                <c:pt idx="199">
                  <c:v>98.628</c:v>
                </c:pt>
                <c:pt idx="200">
                  <c:v>98.628</c:v>
                </c:pt>
                <c:pt idx="201">
                  <c:v>99.522999999999996</c:v>
                </c:pt>
                <c:pt idx="202">
                  <c:v>97.843000000000004</c:v>
                </c:pt>
                <c:pt idx="203">
                  <c:v>99.048000000000002</c:v>
                </c:pt>
                <c:pt idx="204">
                  <c:v>100.623</c:v>
                </c:pt>
                <c:pt idx="205">
                  <c:v>100.623</c:v>
                </c:pt>
                <c:pt idx="206">
                  <c:v>100.623</c:v>
                </c:pt>
                <c:pt idx="207">
                  <c:v>102.377</c:v>
                </c:pt>
                <c:pt idx="208">
                  <c:v>100.623</c:v>
                </c:pt>
                <c:pt idx="209">
                  <c:v>100.355</c:v>
                </c:pt>
                <c:pt idx="210">
                  <c:v>101.361</c:v>
                </c:pt>
                <c:pt idx="211">
                  <c:v>101.929</c:v>
                </c:pt>
                <c:pt idx="212">
                  <c:v>101.929</c:v>
                </c:pt>
                <c:pt idx="213">
                  <c:v>101.929</c:v>
                </c:pt>
                <c:pt idx="214">
                  <c:v>101.267</c:v>
                </c:pt>
                <c:pt idx="215">
                  <c:v>101.502</c:v>
                </c:pt>
                <c:pt idx="216">
                  <c:v>101.691</c:v>
                </c:pt>
                <c:pt idx="217">
                  <c:v>101.26300000000001</c:v>
                </c:pt>
                <c:pt idx="218">
                  <c:v>101.197</c:v>
                </c:pt>
                <c:pt idx="219">
                  <c:v>101.197</c:v>
                </c:pt>
                <c:pt idx="220">
                  <c:v>101.197</c:v>
                </c:pt>
                <c:pt idx="221">
                  <c:v>102.297</c:v>
                </c:pt>
                <c:pt idx="222">
                  <c:v>102.94799999999999</c:v>
                </c:pt>
                <c:pt idx="223">
                  <c:v>104.374</c:v>
                </c:pt>
                <c:pt idx="224">
                  <c:v>103.095</c:v>
                </c:pt>
                <c:pt idx="225">
                  <c:v>104.059</c:v>
                </c:pt>
                <c:pt idx="226">
                  <c:v>104.059</c:v>
                </c:pt>
                <c:pt idx="227">
                  <c:v>104.059</c:v>
                </c:pt>
                <c:pt idx="228">
                  <c:v>103.82599999999999</c:v>
                </c:pt>
                <c:pt idx="229">
                  <c:v>104.217</c:v>
                </c:pt>
                <c:pt idx="230">
                  <c:v>104.873</c:v>
                </c:pt>
                <c:pt idx="231">
                  <c:v>105.215</c:v>
                </c:pt>
                <c:pt idx="232">
                  <c:v>105.127</c:v>
                </c:pt>
                <c:pt idx="233">
                  <c:v>105.127</c:v>
                </c:pt>
                <c:pt idx="234">
                  <c:v>105.127</c:v>
                </c:pt>
                <c:pt idx="235">
                  <c:v>105.127</c:v>
                </c:pt>
                <c:pt idx="236">
                  <c:v>104.505</c:v>
                </c:pt>
                <c:pt idx="237">
                  <c:v>104.121</c:v>
                </c:pt>
                <c:pt idx="238">
                  <c:v>104.18300000000001</c:v>
                </c:pt>
                <c:pt idx="239">
                  <c:v>104.607</c:v>
                </c:pt>
                <c:pt idx="240">
                  <c:v>104.607</c:v>
                </c:pt>
                <c:pt idx="241">
                  <c:v>104.607</c:v>
                </c:pt>
                <c:pt idx="242">
                  <c:v>103.82</c:v>
                </c:pt>
                <c:pt idx="243">
                  <c:v>103.405</c:v>
                </c:pt>
                <c:pt idx="244">
                  <c:v>103.169</c:v>
                </c:pt>
                <c:pt idx="245">
                  <c:v>103.417</c:v>
                </c:pt>
                <c:pt idx="246">
                  <c:v>104.102</c:v>
                </c:pt>
                <c:pt idx="247">
                  <c:v>104.102</c:v>
                </c:pt>
                <c:pt idx="248">
                  <c:v>104.102</c:v>
                </c:pt>
                <c:pt idx="249">
                  <c:v>103.31699999999999</c:v>
                </c:pt>
                <c:pt idx="250">
                  <c:v>103.108</c:v>
                </c:pt>
                <c:pt idx="251">
                  <c:v>103.14400000000001</c:v>
                </c:pt>
                <c:pt idx="252">
                  <c:v>102.164</c:v>
                </c:pt>
                <c:pt idx="253">
                  <c:v>102.938</c:v>
                </c:pt>
                <c:pt idx="254">
                  <c:v>102.938</c:v>
                </c:pt>
                <c:pt idx="255">
                  <c:v>102.938</c:v>
                </c:pt>
                <c:pt idx="256">
                  <c:v>101.712</c:v>
                </c:pt>
                <c:pt idx="257">
                  <c:v>102.929</c:v>
                </c:pt>
                <c:pt idx="258">
                  <c:v>104.505</c:v>
                </c:pt>
                <c:pt idx="259">
                  <c:v>102.126</c:v>
                </c:pt>
                <c:pt idx="260">
                  <c:v>102.83</c:v>
                </c:pt>
                <c:pt idx="261">
                  <c:v>102.83</c:v>
                </c:pt>
                <c:pt idx="262">
                  <c:v>102.83</c:v>
                </c:pt>
                <c:pt idx="263">
                  <c:v>103.607</c:v>
                </c:pt>
                <c:pt idx="264">
                  <c:v>104.053</c:v>
                </c:pt>
                <c:pt idx="265">
                  <c:v>103.645</c:v>
                </c:pt>
                <c:pt idx="266">
                  <c:v>102.574</c:v>
                </c:pt>
                <c:pt idx="267">
                  <c:v>102.78700000000001</c:v>
                </c:pt>
                <c:pt idx="268">
                  <c:v>102.78700000000001</c:v>
                </c:pt>
                <c:pt idx="269">
                  <c:v>102.78700000000001</c:v>
                </c:pt>
                <c:pt idx="270">
                  <c:v>102.446</c:v>
                </c:pt>
                <c:pt idx="271">
                  <c:v>100.76</c:v>
                </c:pt>
                <c:pt idx="272">
                  <c:v>102.07599999999999</c:v>
                </c:pt>
                <c:pt idx="273">
                  <c:v>100.758</c:v>
                </c:pt>
                <c:pt idx="274">
                  <c:v>101.92700000000001</c:v>
                </c:pt>
                <c:pt idx="275">
                  <c:v>101.92700000000001</c:v>
                </c:pt>
                <c:pt idx="276">
                  <c:v>101.92700000000001</c:v>
                </c:pt>
                <c:pt idx="277">
                  <c:v>103.182</c:v>
                </c:pt>
                <c:pt idx="278">
                  <c:v>100.93300000000001</c:v>
                </c:pt>
                <c:pt idx="279">
                  <c:v>101.072</c:v>
                </c:pt>
                <c:pt idx="280">
                  <c:v>100.36799999999999</c:v>
                </c:pt>
                <c:pt idx="281">
                  <c:v>99.003</c:v>
                </c:pt>
                <c:pt idx="282">
                  <c:v>99.003</c:v>
                </c:pt>
                <c:pt idx="283">
                  <c:v>99.003</c:v>
                </c:pt>
                <c:pt idx="284">
                  <c:v>99.564999999999998</c:v>
                </c:pt>
                <c:pt idx="285">
                  <c:v>100.649</c:v>
                </c:pt>
                <c:pt idx="286">
                  <c:v>101.767</c:v>
                </c:pt>
                <c:pt idx="287">
                  <c:v>100.864</c:v>
                </c:pt>
                <c:pt idx="288">
                  <c:v>100.864</c:v>
                </c:pt>
                <c:pt idx="289">
                  <c:v>100.864</c:v>
                </c:pt>
                <c:pt idx="290">
                  <c:v>100.864</c:v>
                </c:pt>
                <c:pt idx="291">
                  <c:v>99.930999999999997</c:v>
                </c:pt>
                <c:pt idx="292">
                  <c:v>101.48099999999999</c:v>
                </c:pt>
                <c:pt idx="293">
                  <c:v>100.17400000000001</c:v>
                </c:pt>
                <c:pt idx="294">
                  <c:v>100.52</c:v>
                </c:pt>
                <c:pt idx="295">
                  <c:v>99.861999999999995</c:v>
                </c:pt>
                <c:pt idx="296">
                  <c:v>99.861999999999995</c:v>
                </c:pt>
                <c:pt idx="297">
                  <c:v>99.861999999999995</c:v>
                </c:pt>
                <c:pt idx="298">
                  <c:v>100.307</c:v>
                </c:pt>
                <c:pt idx="299">
                  <c:v>99.665000000000006</c:v>
                </c:pt>
                <c:pt idx="300">
                  <c:v>101.25</c:v>
                </c:pt>
                <c:pt idx="301">
                  <c:v>101.45</c:v>
                </c:pt>
                <c:pt idx="302">
                  <c:v>102.236</c:v>
                </c:pt>
                <c:pt idx="303">
                  <c:v>102.236</c:v>
                </c:pt>
                <c:pt idx="304">
                  <c:v>102.236</c:v>
                </c:pt>
                <c:pt idx="305">
                  <c:v>101.499</c:v>
                </c:pt>
                <c:pt idx="306">
                  <c:v>102.96299999999999</c:v>
                </c:pt>
                <c:pt idx="307">
                  <c:v>101.98699999999999</c:v>
                </c:pt>
                <c:pt idx="308">
                  <c:v>101.3</c:v>
                </c:pt>
                <c:pt idx="309">
                  <c:v>101.81</c:v>
                </c:pt>
                <c:pt idx="310">
                  <c:v>101.81</c:v>
                </c:pt>
                <c:pt idx="311">
                  <c:v>101.81</c:v>
                </c:pt>
                <c:pt idx="312">
                  <c:v>100.16500000000001</c:v>
                </c:pt>
                <c:pt idx="313">
                  <c:v>100.363</c:v>
                </c:pt>
                <c:pt idx="314">
                  <c:v>99.244</c:v>
                </c:pt>
                <c:pt idx="315">
                  <c:v>99.736000000000004</c:v>
                </c:pt>
                <c:pt idx="316">
                  <c:v>99.966999999999999</c:v>
                </c:pt>
                <c:pt idx="317">
                  <c:v>99.966999999999999</c:v>
                </c:pt>
                <c:pt idx="318">
                  <c:v>99.966999999999999</c:v>
                </c:pt>
                <c:pt idx="319">
                  <c:v>99.367999999999995</c:v>
                </c:pt>
                <c:pt idx="320">
                  <c:v>99.197999999999993</c:v>
                </c:pt>
                <c:pt idx="321">
                  <c:v>99.382999999999996</c:v>
                </c:pt>
                <c:pt idx="322">
                  <c:v>99.206999999999994</c:v>
                </c:pt>
                <c:pt idx="323">
                  <c:v>99.343999999999994</c:v>
                </c:pt>
                <c:pt idx="324">
                  <c:v>99.343999999999994</c:v>
                </c:pt>
                <c:pt idx="325">
                  <c:v>99.343999999999994</c:v>
                </c:pt>
                <c:pt idx="326">
                  <c:v>98.421000000000006</c:v>
                </c:pt>
                <c:pt idx="327">
                  <c:v>96.739000000000004</c:v>
                </c:pt>
                <c:pt idx="328">
                  <c:v>97.025999999999996</c:v>
                </c:pt>
                <c:pt idx="329">
                  <c:v>97.159000000000006</c:v>
                </c:pt>
                <c:pt idx="330">
                  <c:v>96.772000000000006</c:v>
                </c:pt>
                <c:pt idx="331">
                  <c:v>96.772000000000006</c:v>
                </c:pt>
                <c:pt idx="332">
                  <c:v>96.772000000000006</c:v>
                </c:pt>
                <c:pt idx="333">
                  <c:v>96.772000000000006</c:v>
                </c:pt>
                <c:pt idx="334">
                  <c:v>96.873000000000005</c:v>
                </c:pt>
                <c:pt idx="335">
                  <c:v>96.299000000000007</c:v>
                </c:pt>
                <c:pt idx="336">
                  <c:v>95.983000000000004</c:v>
                </c:pt>
                <c:pt idx="337">
                  <c:v>96.37</c:v>
                </c:pt>
                <c:pt idx="338">
                  <c:v>96.37</c:v>
                </c:pt>
                <c:pt idx="339">
                  <c:v>96.37</c:v>
                </c:pt>
                <c:pt idx="340">
                  <c:v>95.453000000000003</c:v>
                </c:pt>
                <c:pt idx="341">
                  <c:v>95.234999999999999</c:v>
                </c:pt>
                <c:pt idx="342">
                  <c:v>94.394999999999996</c:v>
                </c:pt>
                <c:pt idx="343">
                  <c:v>94.6</c:v>
                </c:pt>
                <c:pt idx="344">
                  <c:v>95.168000000000006</c:v>
                </c:pt>
                <c:pt idx="345">
                  <c:v>95.168000000000006</c:v>
                </c:pt>
                <c:pt idx="346">
                  <c:v>95.168000000000006</c:v>
                </c:pt>
                <c:pt idx="347">
                  <c:v>95.052000000000007</c:v>
                </c:pt>
                <c:pt idx="348">
                  <c:v>95.566999999999993</c:v>
                </c:pt>
                <c:pt idx="349">
                  <c:v>97.762</c:v>
                </c:pt>
                <c:pt idx="350">
                  <c:v>97.489000000000004</c:v>
                </c:pt>
                <c:pt idx="351">
                  <c:v>97.911000000000001</c:v>
                </c:pt>
                <c:pt idx="352">
                  <c:v>97.911000000000001</c:v>
                </c:pt>
                <c:pt idx="353">
                  <c:v>97.911000000000001</c:v>
                </c:pt>
                <c:pt idx="354">
                  <c:v>97.558999999999997</c:v>
                </c:pt>
                <c:pt idx="355">
                  <c:v>98.867999999999995</c:v>
                </c:pt>
                <c:pt idx="356">
                  <c:v>99.266999999999996</c:v>
                </c:pt>
                <c:pt idx="357">
                  <c:v>99.301000000000002</c:v>
                </c:pt>
                <c:pt idx="358">
                  <c:v>99.337000000000003</c:v>
                </c:pt>
                <c:pt idx="359">
                  <c:v>99.337000000000003</c:v>
                </c:pt>
                <c:pt idx="360">
                  <c:v>99.337000000000003</c:v>
                </c:pt>
                <c:pt idx="361">
                  <c:v>99.259</c:v>
                </c:pt>
                <c:pt idx="362">
                  <c:v>98.364999999999995</c:v>
                </c:pt>
                <c:pt idx="363">
                  <c:v>98.418000000000006</c:v>
                </c:pt>
                <c:pt idx="364">
                  <c:v>99.430999999999997</c:v>
                </c:pt>
                <c:pt idx="365">
                  <c:v>99.048000000000002</c:v>
                </c:pt>
                <c:pt idx="366">
                  <c:v>99.048000000000002</c:v>
                </c:pt>
                <c:pt idx="367">
                  <c:v>99.048000000000002</c:v>
                </c:pt>
                <c:pt idx="368">
                  <c:v>98.257000000000005</c:v>
                </c:pt>
                <c:pt idx="369">
                  <c:v>98.257000000000005</c:v>
                </c:pt>
                <c:pt idx="370">
                  <c:v>99.332999999999998</c:v>
                </c:pt>
                <c:pt idx="371">
                  <c:v>98.138999999999996</c:v>
                </c:pt>
                <c:pt idx="372">
                  <c:v>97.917000000000002</c:v>
                </c:pt>
                <c:pt idx="373">
                  <c:v>97.917000000000002</c:v>
                </c:pt>
                <c:pt idx="374">
                  <c:v>97.917000000000002</c:v>
                </c:pt>
                <c:pt idx="375">
                  <c:v>98.018000000000001</c:v>
                </c:pt>
                <c:pt idx="376">
                  <c:v>98.256</c:v>
                </c:pt>
                <c:pt idx="377">
                  <c:v>98.787000000000006</c:v>
                </c:pt>
                <c:pt idx="378">
                  <c:v>97.498000000000005</c:v>
                </c:pt>
                <c:pt idx="379">
                  <c:v>96.575000000000003</c:v>
                </c:pt>
                <c:pt idx="380">
                  <c:v>96.575000000000003</c:v>
                </c:pt>
                <c:pt idx="381">
                  <c:v>96.575000000000003</c:v>
                </c:pt>
                <c:pt idx="382">
                  <c:v>96.66</c:v>
                </c:pt>
                <c:pt idx="383">
                  <c:v>97.048000000000002</c:v>
                </c:pt>
                <c:pt idx="384">
                  <c:v>96.528999999999996</c:v>
                </c:pt>
                <c:pt idx="385">
                  <c:v>96.284999999999997</c:v>
                </c:pt>
                <c:pt idx="386">
                  <c:v>96.332999999999998</c:v>
                </c:pt>
                <c:pt idx="387">
                  <c:v>96.332999999999998</c:v>
                </c:pt>
                <c:pt idx="388">
                  <c:v>96.332999999999998</c:v>
                </c:pt>
                <c:pt idx="389">
                  <c:v>95.45</c:v>
                </c:pt>
                <c:pt idx="390">
                  <c:v>93.968000000000004</c:v>
                </c:pt>
                <c:pt idx="391">
                  <c:v>94.882000000000005</c:v>
                </c:pt>
                <c:pt idx="392">
                  <c:v>94.451999999999998</c:v>
                </c:pt>
                <c:pt idx="393">
                  <c:v>95.2</c:v>
                </c:pt>
                <c:pt idx="394">
                  <c:v>95.2</c:v>
                </c:pt>
                <c:pt idx="395">
                  <c:v>95.2</c:v>
                </c:pt>
                <c:pt idx="396">
                  <c:v>95.036000000000001</c:v>
                </c:pt>
                <c:pt idx="397">
                  <c:v>96.08</c:v>
                </c:pt>
                <c:pt idx="398">
                  <c:v>95.867999999999995</c:v>
                </c:pt>
                <c:pt idx="399">
                  <c:v>97.177000000000007</c:v>
                </c:pt>
                <c:pt idx="400">
                  <c:v>95.92</c:v>
                </c:pt>
                <c:pt idx="401">
                  <c:v>95.92</c:v>
                </c:pt>
                <c:pt idx="402">
                  <c:v>95.92</c:v>
                </c:pt>
                <c:pt idx="403">
                  <c:v>96.26</c:v>
                </c:pt>
                <c:pt idx="404">
                  <c:v>96.554000000000002</c:v>
                </c:pt>
                <c:pt idx="405">
                  <c:v>96.918000000000006</c:v>
                </c:pt>
                <c:pt idx="406">
                  <c:v>98.414000000000001</c:v>
                </c:pt>
                <c:pt idx="407">
                  <c:v>98.025999999999996</c:v>
                </c:pt>
                <c:pt idx="408">
                  <c:v>98.025999999999996</c:v>
                </c:pt>
                <c:pt idx="409">
                  <c:v>98.025999999999996</c:v>
                </c:pt>
                <c:pt idx="410">
                  <c:v>97.617999999999995</c:v>
                </c:pt>
                <c:pt idx="411">
                  <c:v>97.509</c:v>
                </c:pt>
                <c:pt idx="412">
                  <c:v>99.003</c:v>
                </c:pt>
                <c:pt idx="413">
                  <c:v>100.18</c:v>
                </c:pt>
                <c:pt idx="414">
                  <c:v>99.64</c:v>
                </c:pt>
                <c:pt idx="415">
                  <c:v>99.64</c:v>
                </c:pt>
                <c:pt idx="416">
                  <c:v>99.64</c:v>
                </c:pt>
                <c:pt idx="417">
                  <c:v>100.072</c:v>
                </c:pt>
                <c:pt idx="418">
                  <c:v>99.460999999999999</c:v>
                </c:pt>
                <c:pt idx="419">
                  <c:v>100.182</c:v>
                </c:pt>
                <c:pt idx="420">
                  <c:v>99.385999999999996</c:v>
                </c:pt>
                <c:pt idx="421">
                  <c:v>100.146</c:v>
                </c:pt>
                <c:pt idx="422">
                  <c:v>100.146</c:v>
                </c:pt>
                <c:pt idx="423">
                  <c:v>100.146</c:v>
                </c:pt>
                <c:pt idx="424">
                  <c:v>99.819000000000003</c:v>
                </c:pt>
                <c:pt idx="425">
                  <c:v>99.561999999999998</c:v>
                </c:pt>
                <c:pt idx="426">
                  <c:v>100.03700000000001</c:v>
                </c:pt>
                <c:pt idx="427">
                  <c:v>100.40300000000001</c:v>
                </c:pt>
                <c:pt idx="428">
                  <c:v>98.847999999999999</c:v>
                </c:pt>
                <c:pt idx="429">
                  <c:v>98.847999999999999</c:v>
                </c:pt>
                <c:pt idx="430">
                  <c:v>98.847999999999999</c:v>
                </c:pt>
                <c:pt idx="431">
                  <c:v>98.847999999999999</c:v>
                </c:pt>
                <c:pt idx="432">
                  <c:v>101.56699999999999</c:v>
                </c:pt>
                <c:pt idx="433">
                  <c:v>99.78</c:v>
                </c:pt>
                <c:pt idx="434">
                  <c:v>101.467</c:v>
                </c:pt>
                <c:pt idx="435">
                  <c:v>101.31100000000001</c:v>
                </c:pt>
                <c:pt idx="436">
                  <c:v>101.31100000000001</c:v>
                </c:pt>
                <c:pt idx="437">
                  <c:v>101.31100000000001</c:v>
                </c:pt>
                <c:pt idx="438">
                  <c:v>99.234999999999999</c:v>
                </c:pt>
                <c:pt idx="439">
                  <c:v>99.638999999999996</c:v>
                </c:pt>
                <c:pt idx="440">
                  <c:v>99.784999999999997</c:v>
                </c:pt>
                <c:pt idx="441">
                  <c:v>100.904</c:v>
                </c:pt>
                <c:pt idx="442">
                  <c:v>100.794</c:v>
                </c:pt>
                <c:pt idx="443">
                  <c:v>100.794</c:v>
                </c:pt>
                <c:pt idx="444">
                  <c:v>100.794</c:v>
                </c:pt>
                <c:pt idx="445">
                  <c:v>100.107</c:v>
                </c:pt>
                <c:pt idx="446">
                  <c:v>99.715999999999994</c:v>
                </c:pt>
                <c:pt idx="447">
                  <c:v>100.57</c:v>
                </c:pt>
                <c:pt idx="448">
                  <c:v>100.82</c:v>
                </c:pt>
                <c:pt idx="449">
                  <c:v>101.691</c:v>
                </c:pt>
                <c:pt idx="450">
                  <c:v>101.691</c:v>
                </c:pt>
                <c:pt idx="451">
                  <c:v>101.691</c:v>
                </c:pt>
                <c:pt idx="452">
                  <c:v>102.209</c:v>
                </c:pt>
                <c:pt idx="453">
                  <c:v>101.83799999999999</c:v>
                </c:pt>
                <c:pt idx="454">
                  <c:v>100.664</c:v>
                </c:pt>
                <c:pt idx="455">
                  <c:v>101.045</c:v>
                </c:pt>
                <c:pt idx="456">
                  <c:v>101.364</c:v>
                </c:pt>
                <c:pt idx="457">
                  <c:v>101.364</c:v>
                </c:pt>
                <c:pt idx="458">
                  <c:v>101.364</c:v>
                </c:pt>
                <c:pt idx="459">
                  <c:v>100.8</c:v>
                </c:pt>
                <c:pt idx="460">
                  <c:v>100.873</c:v>
                </c:pt>
                <c:pt idx="461">
                  <c:v>100.663</c:v>
                </c:pt>
                <c:pt idx="462">
                  <c:v>100</c:v>
                </c:pt>
                <c:pt idx="463">
                  <c:v>100.20699999999999</c:v>
                </c:pt>
                <c:pt idx="464">
                  <c:v>100.20699999999999</c:v>
                </c:pt>
                <c:pt idx="465">
                  <c:v>100.20699999999999</c:v>
                </c:pt>
                <c:pt idx="466">
                  <c:v>100.20699999999999</c:v>
                </c:pt>
                <c:pt idx="467">
                  <c:v>99.793000000000006</c:v>
                </c:pt>
                <c:pt idx="468">
                  <c:v>99.792000000000002</c:v>
                </c:pt>
                <c:pt idx="469">
                  <c:v>100.211</c:v>
                </c:pt>
                <c:pt idx="470">
                  <c:v>100.748</c:v>
                </c:pt>
                <c:pt idx="471">
                  <c:v>100.748</c:v>
                </c:pt>
                <c:pt idx="472">
                  <c:v>100.748</c:v>
                </c:pt>
                <c:pt idx="473">
                  <c:v>99.504000000000005</c:v>
                </c:pt>
                <c:pt idx="474">
                  <c:v>98.608999999999995</c:v>
                </c:pt>
                <c:pt idx="475">
                  <c:v>97.2</c:v>
                </c:pt>
                <c:pt idx="476">
                  <c:v>97.567999999999998</c:v>
                </c:pt>
                <c:pt idx="477">
                  <c:v>96.929000000000002</c:v>
                </c:pt>
                <c:pt idx="478">
                  <c:v>96.929000000000002</c:v>
                </c:pt>
                <c:pt idx="479">
                  <c:v>96.929000000000002</c:v>
                </c:pt>
                <c:pt idx="480">
                  <c:v>97.537999999999997</c:v>
                </c:pt>
                <c:pt idx="481">
                  <c:v>96.626000000000005</c:v>
                </c:pt>
                <c:pt idx="482">
                  <c:v>97.721999999999994</c:v>
                </c:pt>
                <c:pt idx="483">
                  <c:v>97.308000000000007</c:v>
                </c:pt>
                <c:pt idx="484">
                  <c:v>99.212000000000003</c:v>
                </c:pt>
                <c:pt idx="485">
                  <c:v>99.212000000000003</c:v>
                </c:pt>
                <c:pt idx="486">
                  <c:v>99.212000000000003</c:v>
                </c:pt>
                <c:pt idx="487">
                  <c:v>100.17400000000001</c:v>
                </c:pt>
                <c:pt idx="488">
                  <c:v>100.17400000000001</c:v>
                </c:pt>
                <c:pt idx="489">
                  <c:v>100.94499999999999</c:v>
                </c:pt>
                <c:pt idx="490">
                  <c:v>101.557</c:v>
                </c:pt>
                <c:pt idx="491">
                  <c:v>100.995</c:v>
                </c:pt>
                <c:pt idx="492">
                  <c:v>100.995</c:v>
                </c:pt>
                <c:pt idx="493">
                  <c:v>100.995</c:v>
                </c:pt>
                <c:pt idx="494">
                  <c:v>99.820999999999998</c:v>
                </c:pt>
                <c:pt idx="495">
                  <c:v>97.912000000000006</c:v>
                </c:pt>
                <c:pt idx="496">
                  <c:v>96.346999999999994</c:v>
                </c:pt>
                <c:pt idx="497">
                  <c:v>96.165000000000006</c:v>
                </c:pt>
                <c:pt idx="498">
                  <c:v>95.903000000000006</c:v>
                </c:pt>
                <c:pt idx="499">
                  <c:v>95.903000000000006</c:v>
                </c:pt>
                <c:pt idx="500">
                  <c:v>95.903000000000006</c:v>
                </c:pt>
                <c:pt idx="501">
                  <c:v>96.552000000000007</c:v>
                </c:pt>
                <c:pt idx="502">
                  <c:v>98.057000000000002</c:v>
                </c:pt>
                <c:pt idx="503">
                  <c:v>99.891999999999996</c:v>
                </c:pt>
                <c:pt idx="504">
                  <c:v>98.09</c:v>
                </c:pt>
                <c:pt idx="505">
                  <c:v>99.784000000000006</c:v>
                </c:pt>
                <c:pt idx="506">
                  <c:v>99.784000000000006</c:v>
                </c:pt>
                <c:pt idx="507">
                  <c:v>99.784000000000006</c:v>
                </c:pt>
                <c:pt idx="508">
                  <c:v>100</c:v>
                </c:pt>
                <c:pt idx="509">
                  <c:v>101.66800000000001</c:v>
                </c:pt>
                <c:pt idx="510">
                  <c:v>103.102</c:v>
                </c:pt>
                <c:pt idx="511">
                  <c:v>103.102</c:v>
                </c:pt>
                <c:pt idx="512">
                  <c:v>102.604</c:v>
                </c:pt>
                <c:pt idx="513">
                  <c:v>102.604</c:v>
                </c:pt>
                <c:pt idx="514">
                  <c:v>102.604</c:v>
                </c:pt>
                <c:pt idx="515">
                  <c:v>103.324</c:v>
                </c:pt>
                <c:pt idx="516">
                  <c:v>104.386</c:v>
                </c:pt>
                <c:pt idx="517">
                  <c:v>102.83199999999999</c:v>
                </c:pt>
                <c:pt idx="518">
                  <c:v>101.096</c:v>
                </c:pt>
                <c:pt idx="519">
                  <c:v>100.072</c:v>
                </c:pt>
                <c:pt idx="520">
                  <c:v>100.072</c:v>
                </c:pt>
                <c:pt idx="521">
                  <c:v>100.072</c:v>
                </c:pt>
                <c:pt idx="522">
                  <c:v>99.132000000000005</c:v>
                </c:pt>
                <c:pt idx="523">
                  <c:v>97.84</c:v>
                </c:pt>
                <c:pt idx="524">
                  <c:v>93.736000000000004</c:v>
                </c:pt>
                <c:pt idx="525">
                  <c:v>92.867000000000004</c:v>
                </c:pt>
                <c:pt idx="526">
                  <c:v>95.016000000000005</c:v>
                </c:pt>
                <c:pt idx="527">
                  <c:v>95.016000000000005</c:v>
                </c:pt>
                <c:pt idx="528">
                  <c:v>95.016000000000005</c:v>
                </c:pt>
                <c:pt idx="529">
                  <c:v>97.299000000000007</c:v>
                </c:pt>
                <c:pt idx="530">
                  <c:v>98.956000000000003</c:v>
                </c:pt>
                <c:pt idx="531">
                  <c:v>98.533000000000001</c:v>
                </c:pt>
                <c:pt idx="532">
                  <c:v>98.263999999999996</c:v>
                </c:pt>
                <c:pt idx="533">
                  <c:v>98.995999999999995</c:v>
                </c:pt>
                <c:pt idx="534">
                  <c:v>98.995999999999995</c:v>
                </c:pt>
                <c:pt idx="535">
                  <c:v>98.995999999999995</c:v>
                </c:pt>
                <c:pt idx="536">
                  <c:v>97.884</c:v>
                </c:pt>
                <c:pt idx="537">
                  <c:v>96.774000000000001</c:v>
                </c:pt>
                <c:pt idx="538">
                  <c:v>96.177000000000007</c:v>
                </c:pt>
                <c:pt idx="539">
                  <c:v>96.867999999999995</c:v>
                </c:pt>
                <c:pt idx="540">
                  <c:v>96.822000000000003</c:v>
                </c:pt>
                <c:pt idx="541">
                  <c:v>96.822000000000003</c:v>
                </c:pt>
                <c:pt idx="542">
                  <c:v>96.822000000000003</c:v>
                </c:pt>
                <c:pt idx="543">
                  <c:v>96.822000000000003</c:v>
                </c:pt>
                <c:pt idx="544">
                  <c:v>95.787999999999997</c:v>
                </c:pt>
                <c:pt idx="545">
                  <c:v>96.65</c:v>
                </c:pt>
                <c:pt idx="546">
                  <c:v>95.247</c:v>
                </c:pt>
                <c:pt idx="547">
                  <c:v>95.546999999999997</c:v>
                </c:pt>
                <c:pt idx="548">
                  <c:v>95.546999999999997</c:v>
                </c:pt>
                <c:pt idx="549">
                  <c:v>95.546999999999997</c:v>
                </c:pt>
                <c:pt idx="550">
                  <c:v>95.546999999999997</c:v>
                </c:pt>
                <c:pt idx="551">
                  <c:v>93.248000000000005</c:v>
                </c:pt>
                <c:pt idx="552">
                  <c:v>93.754000000000005</c:v>
                </c:pt>
                <c:pt idx="553">
                  <c:v>94.403000000000006</c:v>
                </c:pt>
                <c:pt idx="554">
                  <c:v>94.200999999999993</c:v>
                </c:pt>
                <c:pt idx="555">
                  <c:v>94.200999999999993</c:v>
                </c:pt>
                <c:pt idx="556">
                  <c:v>94.200999999999993</c:v>
                </c:pt>
                <c:pt idx="557">
                  <c:v>94.381</c:v>
                </c:pt>
                <c:pt idx="558">
                  <c:v>93.405000000000001</c:v>
                </c:pt>
                <c:pt idx="559">
                  <c:v>95.894999999999996</c:v>
                </c:pt>
                <c:pt idx="560">
                  <c:v>96.757000000000005</c:v>
                </c:pt>
                <c:pt idx="561">
                  <c:v>97.789000000000001</c:v>
                </c:pt>
                <c:pt idx="562">
                  <c:v>97.789000000000001</c:v>
                </c:pt>
                <c:pt idx="563">
                  <c:v>97.789000000000001</c:v>
                </c:pt>
                <c:pt idx="564">
                  <c:v>97.789000000000001</c:v>
                </c:pt>
                <c:pt idx="565">
                  <c:v>98.088999999999999</c:v>
                </c:pt>
                <c:pt idx="566">
                  <c:v>97.025000000000006</c:v>
                </c:pt>
                <c:pt idx="567">
                  <c:v>96.04</c:v>
                </c:pt>
                <c:pt idx="568">
                  <c:v>95.399000000000001</c:v>
                </c:pt>
                <c:pt idx="569">
                  <c:v>95.399000000000001</c:v>
                </c:pt>
                <c:pt idx="570">
                  <c:v>95.399000000000001</c:v>
                </c:pt>
                <c:pt idx="571">
                  <c:v>96.224000000000004</c:v>
                </c:pt>
                <c:pt idx="572">
                  <c:v>96.718000000000004</c:v>
                </c:pt>
                <c:pt idx="573">
                  <c:v>96.927000000000007</c:v>
                </c:pt>
                <c:pt idx="574">
                  <c:v>98.472999999999999</c:v>
                </c:pt>
                <c:pt idx="575">
                  <c:v>98.111000000000004</c:v>
                </c:pt>
                <c:pt idx="576">
                  <c:v>98.111000000000004</c:v>
                </c:pt>
                <c:pt idx="577">
                  <c:v>98.111000000000004</c:v>
                </c:pt>
                <c:pt idx="578">
                  <c:v>98.811000000000007</c:v>
                </c:pt>
                <c:pt idx="579">
                  <c:v>99.596000000000004</c:v>
                </c:pt>
                <c:pt idx="580">
                  <c:v>100.95399999999999</c:v>
                </c:pt>
                <c:pt idx="581">
                  <c:v>98.512</c:v>
                </c:pt>
                <c:pt idx="582">
                  <c:v>98.477000000000004</c:v>
                </c:pt>
                <c:pt idx="583">
                  <c:v>98.477000000000004</c:v>
                </c:pt>
                <c:pt idx="584">
                  <c:v>98.477000000000004</c:v>
                </c:pt>
                <c:pt idx="585">
                  <c:v>100.898</c:v>
                </c:pt>
                <c:pt idx="586">
                  <c:v>96.674000000000007</c:v>
                </c:pt>
                <c:pt idx="587">
                  <c:v>95.697999999999993</c:v>
                </c:pt>
                <c:pt idx="588">
                  <c:v>96.358000000000004</c:v>
                </c:pt>
                <c:pt idx="589">
                  <c:v>95.38</c:v>
                </c:pt>
                <c:pt idx="590">
                  <c:v>95.38</c:v>
                </c:pt>
                <c:pt idx="591">
                  <c:v>95.38</c:v>
                </c:pt>
                <c:pt idx="592">
                  <c:v>95.992000000000004</c:v>
                </c:pt>
                <c:pt idx="593">
                  <c:v>97.108000000000004</c:v>
                </c:pt>
                <c:pt idx="594">
                  <c:v>96.712000000000003</c:v>
                </c:pt>
                <c:pt idx="595">
                  <c:v>97.125</c:v>
                </c:pt>
                <c:pt idx="596">
                  <c:v>97.989000000000004</c:v>
                </c:pt>
                <c:pt idx="597">
                  <c:v>97.989000000000004</c:v>
                </c:pt>
                <c:pt idx="598">
                  <c:v>97.989000000000004</c:v>
                </c:pt>
                <c:pt idx="599">
                  <c:v>97.989000000000004</c:v>
                </c:pt>
                <c:pt idx="600">
                  <c:v>97.653000000000006</c:v>
                </c:pt>
                <c:pt idx="601">
                  <c:v>96.119</c:v>
                </c:pt>
                <c:pt idx="602">
                  <c:v>96.539000000000001</c:v>
                </c:pt>
                <c:pt idx="603">
                  <c:v>97.528999999999996</c:v>
                </c:pt>
                <c:pt idx="604">
                  <c:v>97.528999999999996</c:v>
                </c:pt>
                <c:pt idx="605">
                  <c:v>97.528999999999996</c:v>
                </c:pt>
                <c:pt idx="606">
                  <c:v>97.304000000000002</c:v>
                </c:pt>
                <c:pt idx="607">
                  <c:v>98.132999999999996</c:v>
                </c:pt>
                <c:pt idx="608">
                  <c:v>99.103999999999999</c:v>
                </c:pt>
                <c:pt idx="609">
                  <c:v>99.578000000000003</c:v>
                </c:pt>
                <c:pt idx="610">
                  <c:v>98.216999999999999</c:v>
                </c:pt>
                <c:pt idx="611">
                  <c:v>98.216999999999999</c:v>
                </c:pt>
                <c:pt idx="612">
                  <c:v>98.216999999999999</c:v>
                </c:pt>
                <c:pt idx="613">
                  <c:v>98.224000000000004</c:v>
                </c:pt>
                <c:pt idx="614">
                  <c:v>98.382000000000005</c:v>
                </c:pt>
                <c:pt idx="615">
                  <c:v>98.475999999999999</c:v>
                </c:pt>
                <c:pt idx="616">
                  <c:v>99.358999999999995</c:v>
                </c:pt>
                <c:pt idx="617">
                  <c:v>98.701999999999998</c:v>
                </c:pt>
                <c:pt idx="618">
                  <c:v>98.701999999999998</c:v>
                </c:pt>
                <c:pt idx="619">
                  <c:v>98.701999999999998</c:v>
                </c:pt>
                <c:pt idx="620">
                  <c:v>99.680999999999997</c:v>
                </c:pt>
                <c:pt idx="621">
                  <c:v>100.678</c:v>
                </c:pt>
                <c:pt idx="622">
                  <c:v>101.53700000000001</c:v>
                </c:pt>
                <c:pt idx="623">
                  <c:v>101.14400000000001</c:v>
                </c:pt>
                <c:pt idx="624">
                  <c:v>100.292</c:v>
                </c:pt>
                <c:pt idx="625">
                  <c:v>100.292</c:v>
                </c:pt>
                <c:pt idx="626">
                  <c:v>100.292</c:v>
                </c:pt>
                <c:pt idx="627">
                  <c:v>100.065</c:v>
                </c:pt>
                <c:pt idx="628">
                  <c:v>99.072999999999993</c:v>
                </c:pt>
                <c:pt idx="629">
                  <c:v>99.903999999999996</c:v>
                </c:pt>
                <c:pt idx="630">
                  <c:v>100.033</c:v>
                </c:pt>
                <c:pt idx="631">
                  <c:v>100.098</c:v>
                </c:pt>
                <c:pt idx="632">
                  <c:v>100.098</c:v>
                </c:pt>
                <c:pt idx="633">
                  <c:v>100.098</c:v>
                </c:pt>
                <c:pt idx="634">
                  <c:v>99.254999999999995</c:v>
                </c:pt>
                <c:pt idx="635">
                  <c:v>100.825</c:v>
                </c:pt>
                <c:pt idx="636">
                  <c:v>99.966999999999999</c:v>
                </c:pt>
                <c:pt idx="637">
                  <c:v>101.244</c:v>
                </c:pt>
                <c:pt idx="638">
                  <c:v>101.244</c:v>
                </c:pt>
                <c:pt idx="639">
                  <c:v>101.244</c:v>
                </c:pt>
                <c:pt idx="640">
                  <c:v>101.244</c:v>
                </c:pt>
                <c:pt idx="641">
                  <c:v>101.384</c:v>
                </c:pt>
                <c:pt idx="642">
                  <c:v>100.133</c:v>
                </c:pt>
                <c:pt idx="643">
                  <c:v>99.275000000000006</c:v>
                </c:pt>
                <c:pt idx="644">
                  <c:v>98.665999999999997</c:v>
                </c:pt>
                <c:pt idx="645">
                  <c:v>99.734999999999999</c:v>
                </c:pt>
                <c:pt idx="646">
                  <c:v>99.734999999999999</c:v>
                </c:pt>
                <c:pt idx="647">
                  <c:v>99.734999999999999</c:v>
                </c:pt>
                <c:pt idx="648">
                  <c:v>99.933999999999997</c:v>
                </c:pt>
                <c:pt idx="649">
                  <c:v>99.57</c:v>
                </c:pt>
                <c:pt idx="650">
                  <c:v>99.299000000000007</c:v>
                </c:pt>
                <c:pt idx="651">
                  <c:v>98.061999999999998</c:v>
                </c:pt>
                <c:pt idx="652">
                  <c:v>98.58</c:v>
                </c:pt>
                <c:pt idx="653">
                  <c:v>98.58</c:v>
                </c:pt>
                <c:pt idx="654">
                  <c:v>98.58</c:v>
                </c:pt>
                <c:pt idx="655">
                  <c:v>99.14</c:v>
                </c:pt>
                <c:pt idx="656">
                  <c:v>99.206000000000003</c:v>
                </c:pt>
                <c:pt idx="657">
                  <c:v>98.04</c:v>
                </c:pt>
                <c:pt idx="658">
                  <c:v>98.192999999999998</c:v>
                </c:pt>
                <c:pt idx="659">
                  <c:v>97.298000000000002</c:v>
                </c:pt>
                <c:pt idx="660">
                  <c:v>97.298000000000002</c:v>
                </c:pt>
                <c:pt idx="661">
                  <c:v>97.298000000000002</c:v>
                </c:pt>
                <c:pt idx="662">
                  <c:v>98.188000000000002</c:v>
                </c:pt>
                <c:pt idx="663">
                  <c:v>98.084000000000003</c:v>
                </c:pt>
                <c:pt idx="664">
                  <c:v>99.501000000000005</c:v>
                </c:pt>
                <c:pt idx="665">
                  <c:v>100.664</c:v>
                </c:pt>
                <c:pt idx="666">
                  <c:v>101.152</c:v>
                </c:pt>
                <c:pt idx="667">
                  <c:v>101.152</c:v>
                </c:pt>
                <c:pt idx="668">
                  <c:v>101.152</c:v>
                </c:pt>
                <c:pt idx="669">
                  <c:v>100.672</c:v>
                </c:pt>
                <c:pt idx="670">
                  <c:v>100.607</c:v>
                </c:pt>
                <c:pt idx="671">
                  <c:v>99.587000000000003</c:v>
                </c:pt>
                <c:pt idx="672">
                  <c:v>98.718999999999994</c:v>
                </c:pt>
                <c:pt idx="673">
                  <c:v>97.597999999999999</c:v>
                </c:pt>
                <c:pt idx="674">
                  <c:v>97.597999999999999</c:v>
                </c:pt>
                <c:pt idx="675">
                  <c:v>97.597999999999999</c:v>
                </c:pt>
                <c:pt idx="676">
                  <c:v>97.47</c:v>
                </c:pt>
                <c:pt idx="677">
                  <c:v>97.188000000000002</c:v>
                </c:pt>
                <c:pt idx="678">
                  <c:v>96.710999999999999</c:v>
                </c:pt>
                <c:pt idx="679">
                  <c:v>98.037999999999997</c:v>
                </c:pt>
                <c:pt idx="680">
                  <c:v>97.552000000000007</c:v>
                </c:pt>
                <c:pt idx="681">
                  <c:v>97.552000000000007</c:v>
                </c:pt>
                <c:pt idx="682">
                  <c:v>97.552000000000007</c:v>
                </c:pt>
                <c:pt idx="683">
                  <c:v>96.873999999999995</c:v>
                </c:pt>
                <c:pt idx="684">
                  <c:v>96.656999999999996</c:v>
                </c:pt>
                <c:pt idx="685">
                  <c:v>96.581999999999994</c:v>
                </c:pt>
                <c:pt idx="686">
                  <c:v>96.489000000000004</c:v>
                </c:pt>
                <c:pt idx="687">
                  <c:v>97.936999999999998</c:v>
                </c:pt>
                <c:pt idx="688">
                  <c:v>97.936999999999998</c:v>
                </c:pt>
                <c:pt idx="689">
                  <c:v>97.936999999999998</c:v>
                </c:pt>
                <c:pt idx="690">
                  <c:v>97.783000000000001</c:v>
                </c:pt>
                <c:pt idx="691">
                  <c:v>97.691000000000003</c:v>
                </c:pt>
                <c:pt idx="692">
                  <c:v>97.938000000000002</c:v>
                </c:pt>
                <c:pt idx="693">
                  <c:v>98.08</c:v>
                </c:pt>
                <c:pt idx="694">
                  <c:v>98.028000000000006</c:v>
                </c:pt>
                <c:pt idx="695">
                  <c:v>98.028000000000006</c:v>
                </c:pt>
                <c:pt idx="696">
                  <c:v>98.028000000000006</c:v>
                </c:pt>
                <c:pt idx="697">
                  <c:v>98.028000000000006</c:v>
                </c:pt>
                <c:pt idx="698">
                  <c:v>99.227000000000004</c:v>
                </c:pt>
                <c:pt idx="699">
                  <c:v>97.721000000000004</c:v>
                </c:pt>
                <c:pt idx="700">
                  <c:v>97.29</c:v>
                </c:pt>
                <c:pt idx="701">
                  <c:v>97.673000000000002</c:v>
                </c:pt>
                <c:pt idx="702">
                  <c:v>97.673000000000002</c:v>
                </c:pt>
                <c:pt idx="703">
                  <c:v>97.673000000000002</c:v>
                </c:pt>
                <c:pt idx="704">
                  <c:v>96.953000000000003</c:v>
                </c:pt>
                <c:pt idx="705">
                  <c:v>96.92</c:v>
                </c:pt>
                <c:pt idx="706">
                  <c:v>97.085999999999999</c:v>
                </c:pt>
                <c:pt idx="707">
                  <c:v>98.826999999999998</c:v>
                </c:pt>
                <c:pt idx="708">
                  <c:v>98.090999999999994</c:v>
                </c:pt>
                <c:pt idx="709">
                  <c:v>98.090999999999994</c:v>
                </c:pt>
                <c:pt idx="710">
                  <c:v>98.090999999999994</c:v>
                </c:pt>
                <c:pt idx="711">
                  <c:v>97.995999999999995</c:v>
                </c:pt>
                <c:pt idx="712">
                  <c:v>98.384</c:v>
                </c:pt>
                <c:pt idx="713">
                  <c:v>99.158000000000001</c:v>
                </c:pt>
                <c:pt idx="714">
                  <c:v>99.902000000000001</c:v>
                </c:pt>
                <c:pt idx="715">
                  <c:v>99.835999999999999</c:v>
                </c:pt>
                <c:pt idx="716">
                  <c:v>99.835999999999999</c:v>
                </c:pt>
                <c:pt idx="717">
                  <c:v>99.835999999999999</c:v>
                </c:pt>
                <c:pt idx="718">
                  <c:v>99.77</c:v>
                </c:pt>
                <c:pt idx="719">
                  <c:v>99.471999999999994</c:v>
                </c:pt>
                <c:pt idx="720">
                  <c:v>98.147999999999996</c:v>
                </c:pt>
                <c:pt idx="721">
                  <c:v>98.882999999999996</c:v>
                </c:pt>
                <c:pt idx="722">
                  <c:v>99.408000000000001</c:v>
                </c:pt>
                <c:pt idx="723">
                  <c:v>99.408000000000001</c:v>
                </c:pt>
                <c:pt idx="724">
                  <c:v>99.408000000000001</c:v>
                </c:pt>
                <c:pt idx="725">
                  <c:v>99.900999999999996</c:v>
                </c:pt>
                <c:pt idx="726">
                  <c:v>99.867999999999995</c:v>
                </c:pt>
                <c:pt idx="727">
                  <c:v>101.31399999999999</c:v>
                </c:pt>
                <c:pt idx="728">
                  <c:v>101.28100000000001</c:v>
                </c:pt>
                <c:pt idx="729">
                  <c:v>100.401</c:v>
                </c:pt>
                <c:pt idx="730">
                  <c:v>100.401</c:v>
                </c:pt>
                <c:pt idx="731">
                  <c:v>100.401</c:v>
                </c:pt>
                <c:pt idx="732">
                  <c:v>100.267</c:v>
                </c:pt>
                <c:pt idx="733">
                  <c:v>101.217</c:v>
                </c:pt>
                <c:pt idx="734">
                  <c:v>101.217</c:v>
                </c:pt>
                <c:pt idx="735">
                  <c:v>101.664</c:v>
                </c:pt>
                <c:pt idx="736">
                  <c:v>101.809</c:v>
                </c:pt>
                <c:pt idx="737">
                  <c:v>101.809</c:v>
                </c:pt>
                <c:pt idx="738">
                  <c:v>101.809</c:v>
                </c:pt>
                <c:pt idx="739">
                  <c:v>100.64100000000001</c:v>
                </c:pt>
                <c:pt idx="740">
                  <c:v>101.116</c:v>
                </c:pt>
                <c:pt idx="741">
                  <c:v>100.745</c:v>
                </c:pt>
                <c:pt idx="742">
                  <c:v>100.916</c:v>
                </c:pt>
                <c:pt idx="743">
                  <c:v>101.22799999999999</c:v>
                </c:pt>
                <c:pt idx="744">
                  <c:v>101.22799999999999</c:v>
                </c:pt>
                <c:pt idx="745">
                  <c:v>101.22799999999999</c:v>
                </c:pt>
                <c:pt idx="746">
                  <c:v>100.54</c:v>
                </c:pt>
                <c:pt idx="747">
                  <c:v>100.438</c:v>
                </c:pt>
                <c:pt idx="748">
                  <c:v>99.9</c:v>
                </c:pt>
                <c:pt idx="749">
                  <c:v>100.71</c:v>
                </c:pt>
                <c:pt idx="750">
                  <c:v>98.745000000000005</c:v>
                </c:pt>
                <c:pt idx="751">
                  <c:v>98.745000000000005</c:v>
                </c:pt>
                <c:pt idx="752">
                  <c:v>98.745000000000005</c:v>
                </c:pt>
                <c:pt idx="753">
                  <c:v>97.8</c:v>
                </c:pt>
                <c:pt idx="754">
                  <c:v>98.733000000000004</c:v>
                </c:pt>
                <c:pt idx="755">
                  <c:v>97.905000000000001</c:v>
                </c:pt>
                <c:pt idx="756">
                  <c:v>98.516999999999996</c:v>
                </c:pt>
                <c:pt idx="757">
                  <c:v>99.091999999999999</c:v>
                </c:pt>
                <c:pt idx="758">
                  <c:v>99.091999999999999</c:v>
                </c:pt>
                <c:pt idx="759">
                  <c:v>99.091999999999999</c:v>
                </c:pt>
                <c:pt idx="760">
                  <c:v>98.68</c:v>
                </c:pt>
                <c:pt idx="761">
                  <c:v>99.350999999999999</c:v>
                </c:pt>
                <c:pt idx="762">
                  <c:v>99.072000000000003</c:v>
                </c:pt>
                <c:pt idx="763">
                  <c:v>99.295000000000002</c:v>
                </c:pt>
                <c:pt idx="764">
                  <c:v>100.291</c:v>
                </c:pt>
                <c:pt idx="765">
                  <c:v>100.291</c:v>
                </c:pt>
                <c:pt idx="766">
                  <c:v>100.291</c:v>
                </c:pt>
                <c:pt idx="767">
                  <c:v>100.16200000000001</c:v>
                </c:pt>
                <c:pt idx="768">
                  <c:v>99.551000000000002</c:v>
                </c:pt>
                <c:pt idx="769">
                  <c:v>100.41800000000001</c:v>
                </c:pt>
                <c:pt idx="770">
                  <c:v>101.465</c:v>
                </c:pt>
                <c:pt idx="771">
                  <c:v>101.881</c:v>
                </c:pt>
                <c:pt idx="772">
                  <c:v>101.881</c:v>
                </c:pt>
                <c:pt idx="773">
                  <c:v>101.881</c:v>
                </c:pt>
                <c:pt idx="774">
                  <c:v>101.444</c:v>
                </c:pt>
                <c:pt idx="775">
                  <c:v>100.75</c:v>
                </c:pt>
                <c:pt idx="776">
                  <c:v>101.286</c:v>
                </c:pt>
                <c:pt idx="777">
                  <c:v>101.45399999999999</c:v>
                </c:pt>
                <c:pt idx="778">
                  <c:v>101.65600000000001</c:v>
                </c:pt>
                <c:pt idx="779">
                  <c:v>101.65600000000001</c:v>
                </c:pt>
                <c:pt idx="780">
                  <c:v>101.65600000000001</c:v>
                </c:pt>
                <c:pt idx="781">
                  <c:v>102.51300000000001</c:v>
                </c:pt>
                <c:pt idx="782">
                  <c:v>102.17100000000001</c:v>
                </c:pt>
                <c:pt idx="783">
                  <c:v>102.446</c:v>
                </c:pt>
                <c:pt idx="784">
                  <c:v>102.583</c:v>
                </c:pt>
                <c:pt idx="785">
                  <c:v>103.209</c:v>
                </c:pt>
                <c:pt idx="786">
                  <c:v>103.209</c:v>
                </c:pt>
                <c:pt idx="787">
                  <c:v>103.209</c:v>
                </c:pt>
                <c:pt idx="788">
                  <c:v>102.17100000000001</c:v>
                </c:pt>
                <c:pt idx="789">
                  <c:v>101.35299999999999</c:v>
                </c:pt>
                <c:pt idx="790">
                  <c:v>101.986</c:v>
                </c:pt>
                <c:pt idx="791">
                  <c:v>102.59699999999999</c:v>
                </c:pt>
                <c:pt idx="792">
                  <c:v>101.95399999999999</c:v>
                </c:pt>
                <c:pt idx="793">
                  <c:v>101.95399999999999</c:v>
                </c:pt>
                <c:pt idx="794">
                  <c:v>101.95399999999999</c:v>
                </c:pt>
                <c:pt idx="795">
                  <c:v>101.95399999999999</c:v>
                </c:pt>
                <c:pt idx="796">
                  <c:v>100.849</c:v>
                </c:pt>
                <c:pt idx="797">
                  <c:v>100.68300000000001</c:v>
                </c:pt>
                <c:pt idx="798">
                  <c:v>101.474</c:v>
                </c:pt>
                <c:pt idx="799">
                  <c:v>101.096</c:v>
                </c:pt>
                <c:pt idx="800">
                  <c:v>101.096</c:v>
                </c:pt>
                <c:pt idx="801">
                  <c:v>101.096</c:v>
                </c:pt>
                <c:pt idx="802">
                  <c:v>101.85</c:v>
                </c:pt>
                <c:pt idx="803">
                  <c:v>101.443</c:v>
                </c:pt>
                <c:pt idx="804">
                  <c:v>102.352</c:v>
                </c:pt>
                <c:pt idx="805">
                  <c:v>102.22</c:v>
                </c:pt>
                <c:pt idx="806">
                  <c:v>102.011</c:v>
                </c:pt>
                <c:pt idx="807">
                  <c:v>102.011</c:v>
                </c:pt>
                <c:pt idx="808">
                  <c:v>102.011</c:v>
                </c:pt>
                <c:pt idx="809">
                  <c:v>102.84399999999999</c:v>
                </c:pt>
                <c:pt idx="810">
                  <c:v>101.81100000000001</c:v>
                </c:pt>
                <c:pt idx="811">
                  <c:v>101.931</c:v>
                </c:pt>
                <c:pt idx="812">
                  <c:v>102.566</c:v>
                </c:pt>
                <c:pt idx="813">
                  <c:v>102.46899999999999</c:v>
                </c:pt>
                <c:pt idx="814">
                  <c:v>102.46899999999999</c:v>
                </c:pt>
                <c:pt idx="815">
                  <c:v>102.46899999999999</c:v>
                </c:pt>
                <c:pt idx="816">
                  <c:v>101.922</c:v>
                </c:pt>
                <c:pt idx="817">
                  <c:v>102.41800000000001</c:v>
                </c:pt>
                <c:pt idx="818">
                  <c:v>103.771</c:v>
                </c:pt>
                <c:pt idx="819">
                  <c:v>102.70099999999999</c:v>
                </c:pt>
                <c:pt idx="820">
                  <c:v>101.622</c:v>
                </c:pt>
                <c:pt idx="821">
                  <c:v>101.622</c:v>
                </c:pt>
                <c:pt idx="822">
                  <c:v>101.622</c:v>
                </c:pt>
                <c:pt idx="823">
                  <c:v>100.989</c:v>
                </c:pt>
                <c:pt idx="824">
                  <c:v>101.461</c:v>
                </c:pt>
                <c:pt idx="825">
                  <c:v>99.61</c:v>
                </c:pt>
                <c:pt idx="826">
                  <c:v>100.568</c:v>
                </c:pt>
                <c:pt idx="827">
                  <c:v>99.941000000000003</c:v>
                </c:pt>
                <c:pt idx="828">
                  <c:v>99.941000000000003</c:v>
                </c:pt>
                <c:pt idx="829">
                  <c:v>99.941000000000003</c:v>
                </c:pt>
                <c:pt idx="830">
                  <c:v>99.941000000000003</c:v>
                </c:pt>
                <c:pt idx="831">
                  <c:v>102.078</c:v>
                </c:pt>
                <c:pt idx="832">
                  <c:v>103.913</c:v>
                </c:pt>
                <c:pt idx="833">
                  <c:v>104.09099999999999</c:v>
                </c:pt>
                <c:pt idx="834">
                  <c:v>103.748</c:v>
                </c:pt>
                <c:pt idx="835">
                  <c:v>103.748</c:v>
                </c:pt>
                <c:pt idx="836">
                  <c:v>103.748</c:v>
                </c:pt>
                <c:pt idx="837">
                  <c:v>103.566</c:v>
                </c:pt>
                <c:pt idx="838">
                  <c:v>103.539</c:v>
                </c:pt>
                <c:pt idx="839">
                  <c:v>102.075</c:v>
                </c:pt>
                <c:pt idx="840">
                  <c:v>102.556</c:v>
                </c:pt>
                <c:pt idx="841">
                  <c:v>102.28</c:v>
                </c:pt>
                <c:pt idx="842">
                  <c:v>102.28</c:v>
                </c:pt>
                <c:pt idx="843">
                  <c:v>102.28</c:v>
                </c:pt>
                <c:pt idx="844">
                  <c:v>101.85899999999999</c:v>
                </c:pt>
                <c:pt idx="845">
                  <c:v>101.455</c:v>
                </c:pt>
                <c:pt idx="846">
                  <c:v>102.19199999999999</c:v>
                </c:pt>
                <c:pt idx="847">
                  <c:v>101.854</c:v>
                </c:pt>
                <c:pt idx="848">
                  <c:v>102.32599999999999</c:v>
                </c:pt>
                <c:pt idx="849">
                  <c:v>102.32599999999999</c:v>
                </c:pt>
                <c:pt idx="850">
                  <c:v>102.32599999999999</c:v>
                </c:pt>
                <c:pt idx="851">
                  <c:v>101.801</c:v>
                </c:pt>
                <c:pt idx="852">
                  <c:v>101.15900000000001</c:v>
                </c:pt>
                <c:pt idx="853">
                  <c:v>101.357</c:v>
                </c:pt>
                <c:pt idx="854">
                  <c:v>102.13200000000001</c:v>
                </c:pt>
                <c:pt idx="855">
                  <c:v>100.926</c:v>
                </c:pt>
                <c:pt idx="856">
                  <c:v>100.926</c:v>
                </c:pt>
                <c:pt idx="857">
                  <c:v>100.926</c:v>
                </c:pt>
                <c:pt idx="858">
                  <c:v>101.75</c:v>
                </c:pt>
                <c:pt idx="859">
                  <c:v>101.568</c:v>
                </c:pt>
                <c:pt idx="860">
                  <c:v>100.988</c:v>
                </c:pt>
                <c:pt idx="861">
                  <c:v>101.136</c:v>
                </c:pt>
                <c:pt idx="862">
                  <c:v>102.127</c:v>
                </c:pt>
                <c:pt idx="863">
                  <c:v>102.127</c:v>
                </c:pt>
                <c:pt idx="864">
                  <c:v>102.127</c:v>
                </c:pt>
                <c:pt idx="865">
                  <c:v>102.127</c:v>
                </c:pt>
                <c:pt idx="866">
                  <c:v>102.5</c:v>
                </c:pt>
                <c:pt idx="867">
                  <c:v>101.96</c:v>
                </c:pt>
                <c:pt idx="868">
                  <c:v>101.488</c:v>
                </c:pt>
                <c:pt idx="869">
                  <c:v>102.14</c:v>
                </c:pt>
                <c:pt idx="870">
                  <c:v>102.14</c:v>
                </c:pt>
                <c:pt idx="871">
                  <c:v>102.14</c:v>
                </c:pt>
                <c:pt idx="872">
                  <c:v>101.776</c:v>
                </c:pt>
                <c:pt idx="873">
                  <c:v>101.23699999999999</c:v>
                </c:pt>
                <c:pt idx="874">
                  <c:v>101.176</c:v>
                </c:pt>
                <c:pt idx="875">
                  <c:v>101.176</c:v>
                </c:pt>
                <c:pt idx="876">
                  <c:v>101.483</c:v>
                </c:pt>
                <c:pt idx="877">
                  <c:v>101.483</c:v>
                </c:pt>
                <c:pt idx="878">
                  <c:v>101.483</c:v>
                </c:pt>
                <c:pt idx="879">
                  <c:v>101.117</c:v>
                </c:pt>
                <c:pt idx="880">
                  <c:v>100.452</c:v>
                </c:pt>
                <c:pt idx="881">
                  <c:v>99.402000000000001</c:v>
                </c:pt>
                <c:pt idx="882">
                  <c:v>99.037999999999997</c:v>
                </c:pt>
                <c:pt idx="883">
                  <c:v>99.453000000000003</c:v>
                </c:pt>
                <c:pt idx="884">
                  <c:v>99.453000000000003</c:v>
                </c:pt>
                <c:pt idx="885">
                  <c:v>99.453000000000003</c:v>
                </c:pt>
                <c:pt idx="886">
                  <c:v>100.584</c:v>
                </c:pt>
                <c:pt idx="887">
                  <c:v>100.756</c:v>
                </c:pt>
                <c:pt idx="888">
                  <c:v>100.756</c:v>
                </c:pt>
                <c:pt idx="889">
                  <c:v>99.462999999999994</c:v>
                </c:pt>
                <c:pt idx="890">
                  <c:v>99.840999999999994</c:v>
                </c:pt>
                <c:pt idx="891">
                  <c:v>99.840999999999994</c:v>
                </c:pt>
                <c:pt idx="892">
                  <c:v>99.840999999999994</c:v>
                </c:pt>
                <c:pt idx="893">
                  <c:v>100.096</c:v>
                </c:pt>
                <c:pt idx="894">
                  <c:v>101.247</c:v>
                </c:pt>
                <c:pt idx="895">
                  <c:v>101.36499999999999</c:v>
                </c:pt>
                <c:pt idx="896">
                  <c:v>101.104</c:v>
                </c:pt>
                <c:pt idx="897">
                  <c:v>101.812</c:v>
                </c:pt>
                <c:pt idx="898">
                  <c:v>101.812</c:v>
                </c:pt>
                <c:pt idx="899">
                  <c:v>101.812</c:v>
                </c:pt>
                <c:pt idx="900">
                  <c:v>102.633</c:v>
                </c:pt>
                <c:pt idx="901">
                  <c:v>103.51900000000001</c:v>
                </c:pt>
                <c:pt idx="902">
                  <c:v>105.938</c:v>
                </c:pt>
                <c:pt idx="903">
                  <c:v>102.29600000000001</c:v>
                </c:pt>
                <c:pt idx="904">
                  <c:v>102.441</c:v>
                </c:pt>
                <c:pt idx="905">
                  <c:v>102.441</c:v>
                </c:pt>
                <c:pt idx="906">
                  <c:v>102.441</c:v>
                </c:pt>
                <c:pt idx="907">
                  <c:v>103.60599999999999</c:v>
                </c:pt>
                <c:pt idx="908">
                  <c:v>103.60599999999999</c:v>
                </c:pt>
                <c:pt idx="909">
                  <c:v>101.239</c:v>
                </c:pt>
                <c:pt idx="910">
                  <c:v>101.07899999999999</c:v>
                </c:pt>
                <c:pt idx="911">
                  <c:v>102.15</c:v>
                </c:pt>
                <c:pt idx="912">
                  <c:v>102.15</c:v>
                </c:pt>
                <c:pt idx="913">
                  <c:v>102.15</c:v>
                </c:pt>
                <c:pt idx="914">
                  <c:v>102.42100000000001</c:v>
                </c:pt>
                <c:pt idx="915">
                  <c:v>102.42100000000001</c:v>
                </c:pt>
                <c:pt idx="916">
                  <c:v>103.65900000000001</c:v>
                </c:pt>
                <c:pt idx="917">
                  <c:v>103.617</c:v>
                </c:pt>
                <c:pt idx="918">
                  <c:v>101.744</c:v>
                </c:pt>
                <c:pt idx="919">
                  <c:v>101.744</c:v>
                </c:pt>
                <c:pt idx="920">
                  <c:v>101.744</c:v>
                </c:pt>
                <c:pt idx="921">
                  <c:v>101.706</c:v>
                </c:pt>
                <c:pt idx="922">
                  <c:v>102.361</c:v>
                </c:pt>
                <c:pt idx="923">
                  <c:v>103.096</c:v>
                </c:pt>
                <c:pt idx="924">
                  <c:v>101.339</c:v>
                </c:pt>
                <c:pt idx="925">
                  <c:v>101.813</c:v>
                </c:pt>
                <c:pt idx="926">
                  <c:v>101.813</c:v>
                </c:pt>
                <c:pt idx="927">
                  <c:v>101.813</c:v>
                </c:pt>
                <c:pt idx="928">
                  <c:v>101.277</c:v>
                </c:pt>
                <c:pt idx="929">
                  <c:v>100.586</c:v>
                </c:pt>
                <c:pt idx="930">
                  <c:v>101.205</c:v>
                </c:pt>
                <c:pt idx="931">
                  <c:v>101.13800000000001</c:v>
                </c:pt>
                <c:pt idx="932">
                  <c:v>100.968</c:v>
                </c:pt>
                <c:pt idx="933">
                  <c:v>100.968</c:v>
                </c:pt>
                <c:pt idx="934">
                  <c:v>100.968</c:v>
                </c:pt>
                <c:pt idx="935">
                  <c:v>100.968</c:v>
                </c:pt>
                <c:pt idx="936">
                  <c:v>102.54900000000001</c:v>
                </c:pt>
                <c:pt idx="937">
                  <c:v>103.364</c:v>
                </c:pt>
                <c:pt idx="938">
                  <c:v>104.021</c:v>
                </c:pt>
                <c:pt idx="939">
                  <c:v>103.065</c:v>
                </c:pt>
                <c:pt idx="940">
                  <c:v>103.065</c:v>
                </c:pt>
                <c:pt idx="941">
                  <c:v>103.065</c:v>
                </c:pt>
                <c:pt idx="942">
                  <c:v>103.065</c:v>
                </c:pt>
                <c:pt idx="943">
                  <c:v>103.815</c:v>
                </c:pt>
                <c:pt idx="944">
                  <c:v>104.05500000000001</c:v>
                </c:pt>
                <c:pt idx="945">
                  <c:v>103.304</c:v>
                </c:pt>
                <c:pt idx="946">
                  <c:v>102.479</c:v>
                </c:pt>
                <c:pt idx="947">
                  <c:v>102.479</c:v>
                </c:pt>
                <c:pt idx="948">
                  <c:v>102.479</c:v>
                </c:pt>
                <c:pt idx="949">
                  <c:v>102.193</c:v>
                </c:pt>
                <c:pt idx="950">
                  <c:v>103.03400000000001</c:v>
                </c:pt>
                <c:pt idx="951">
                  <c:v>102.208</c:v>
                </c:pt>
                <c:pt idx="952">
                  <c:v>102.63800000000001</c:v>
                </c:pt>
                <c:pt idx="953">
                  <c:v>102.348</c:v>
                </c:pt>
                <c:pt idx="954">
                  <c:v>102.348</c:v>
                </c:pt>
                <c:pt idx="955">
                  <c:v>102.348</c:v>
                </c:pt>
                <c:pt idx="956">
                  <c:v>102.10599999999999</c:v>
                </c:pt>
                <c:pt idx="957">
                  <c:v>101.884</c:v>
                </c:pt>
                <c:pt idx="958">
                  <c:v>102.342</c:v>
                </c:pt>
                <c:pt idx="959">
                  <c:v>102.66800000000001</c:v>
                </c:pt>
                <c:pt idx="960">
                  <c:v>102.839</c:v>
                </c:pt>
                <c:pt idx="961">
                  <c:v>102.839</c:v>
                </c:pt>
                <c:pt idx="962">
                  <c:v>102.839</c:v>
                </c:pt>
                <c:pt idx="963">
                  <c:v>102.839</c:v>
                </c:pt>
                <c:pt idx="964">
                  <c:v>103.29</c:v>
                </c:pt>
                <c:pt idx="965">
                  <c:v>102.57</c:v>
                </c:pt>
                <c:pt idx="966">
                  <c:v>101.377</c:v>
                </c:pt>
                <c:pt idx="967">
                  <c:v>101.724</c:v>
                </c:pt>
                <c:pt idx="968">
                  <c:v>101.724</c:v>
                </c:pt>
                <c:pt idx="969">
                  <c:v>101.724</c:v>
                </c:pt>
                <c:pt idx="970">
                  <c:v>101.586</c:v>
                </c:pt>
                <c:pt idx="971">
                  <c:v>100.898</c:v>
                </c:pt>
                <c:pt idx="972">
                  <c:v>99.25</c:v>
                </c:pt>
                <c:pt idx="973">
                  <c:v>99.253</c:v>
                </c:pt>
                <c:pt idx="974">
                  <c:v>98.399000000000001</c:v>
                </c:pt>
                <c:pt idx="975">
                  <c:v>98.399000000000001</c:v>
                </c:pt>
                <c:pt idx="976">
                  <c:v>98.399000000000001</c:v>
                </c:pt>
                <c:pt idx="977">
                  <c:v>99.481999999999999</c:v>
                </c:pt>
                <c:pt idx="978">
                  <c:v>99.772999999999996</c:v>
                </c:pt>
                <c:pt idx="979">
                  <c:v>99.055999999999997</c:v>
                </c:pt>
                <c:pt idx="980">
                  <c:v>99.174000000000007</c:v>
                </c:pt>
                <c:pt idx="981">
                  <c:v>99.17</c:v>
                </c:pt>
                <c:pt idx="982">
                  <c:v>99.17</c:v>
                </c:pt>
                <c:pt idx="983">
                  <c:v>99.17</c:v>
                </c:pt>
                <c:pt idx="984">
                  <c:v>98.679000000000002</c:v>
                </c:pt>
                <c:pt idx="985">
                  <c:v>99.063999999999993</c:v>
                </c:pt>
                <c:pt idx="986">
                  <c:v>98.242999999999995</c:v>
                </c:pt>
                <c:pt idx="987">
                  <c:v>97.308000000000007</c:v>
                </c:pt>
                <c:pt idx="988">
                  <c:v>97.643000000000001</c:v>
                </c:pt>
                <c:pt idx="989">
                  <c:v>97.643000000000001</c:v>
                </c:pt>
                <c:pt idx="990">
                  <c:v>97.643000000000001</c:v>
                </c:pt>
                <c:pt idx="991">
                  <c:v>97.382000000000005</c:v>
                </c:pt>
                <c:pt idx="992">
                  <c:v>97.221000000000004</c:v>
                </c:pt>
                <c:pt idx="993">
                  <c:v>97.644999999999996</c:v>
                </c:pt>
                <c:pt idx="994">
                  <c:v>95.888000000000005</c:v>
                </c:pt>
                <c:pt idx="995">
                  <c:v>97.078000000000003</c:v>
                </c:pt>
                <c:pt idx="996">
                  <c:v>97.078000000000003</c:v>
                </c:pt>
                <c:pt idx="997">
                  <c:v>97.078000000000003</c:v>
                </c:pt>
                <c:pt idx="998">
                  <c:v>96.715999999999994</c:v>
                </c:pt>
                <c:pt idx="999">
                  <c:v>96.346999999999994</c:v>
                </c:pt>
                <c:pt idx="1000">
                  <c:v>96.656000000000006</c:v>
                </c:pt>
                <c:pt idx="1001">
                  <c:v>96.245000000000005</c:v>
                </c:pt>
                <c:pt idx="1002">
                  <c:v>96.519000000000005</c:v>
                </c:pt>
                <c:pt idx="1003">
                  <c:v>96.519000000000005</c:v>
                </c:pt>
                <c:pt idx="1004">
                  <c:v>96.519000000000005</c:v>
                </c:pt>
                <c:pt idx="1005">
                  <c:v>95.468999999999994</c:v>
                </c:pt>
                <c:pt idx="1006">
                  <c:v>95.864999999999995</c:v>
                </c:pt>
                <c:pt idx="1007">
                  <c:v>95.364999999999995</c:v>
                </c:pt>
                <c:pt idx="1008">
                  <c:v>95.753</c:v>
                </c:pt>
                <c:pt idx="1009">
                  <c:v>96.418999999999997</c:v>
                </c:pt>
                <c:pt idx="1010">
                  <c:v>96.418999999999997</c:v>
                </c:pt>
                <c:pt idx="1011">
                  <c:v>96.418999999999997</c:v>
                </c:pt>
                <c:pt idx="1012">
                  <c:v>95.662999999999997</c:v>
                </c:pt>
                <c:pt idx="1013">
                  <c:v>95.676000000000002</c:v>
                </c:pt>
                <c:pt idx="1014">
                  <c:v>95.575999999999993</c:v>
                </c:pt>
                <c:pt idx="1015">
                  <c:v>94.501000000000005</c:v>
                </c:pt>
                <c:pt idx="1016">
                  <c:v>93.519000000000005</c:v>
                </c:pt>
                <c:pt idx="1017">
                  <c:v>93.519000000000005</c:v>
                </c:pt>
                <c:pt idx="1018">
                  <c:v>93.519000000000005</c:v>
                </c:pt>
                <c:pt idx="1019">
                  <c:v>93.835999999999999</c:v>
                </c:pt>
                <c:pt idx="1020">
                  <c:v>93.484999999999999</c:v>
                </c:pt>
                <c:pt idx="1021">
                  <c:v>93.688999999999993</c:v>
                </c:pt>
                <c:pt idx="1022">
                  <c:v>94.292000000000002</c:v>
                </c:pt>
                <c:pt idx="1023">
                  <c:v>94.292000000000002</c:v>
                </c:pt>
                <c:pt idx="1024">
                  <c:v>94.292000000000002</c:v>
                </c:pt>
                <c:pt idx="1025">
                  <c:v>94.292000000000002</c:v>
                </c:pt>
                <c:pt idx="1026">
                  <c:v>93.248999999999995</c:v>
                </c:pt>
                <c:pt idx="1027">
                  <c:v>93.156999999999996</c:v>
                </c:pt>
                <c:pt idx="1028">
                  <c:v>92.777000000000001</c:v>
                </c:pt>
                <c:pt idx="1029">
                  <c:v>91.742999999999995</c:v>
                </c:pt>
                <c:pt idx="1030">
                  <c:v>90.936999999999998</c:v>
                </c:pt>
                <c:pt idx="1031">
                  <c:v>90.936999999999998</c:v>
                </c:pt>
                <c:pt idx="1032">
                  <c:v>90.936999999999998</c:v>
                </c:pt>
                <c:pt idx="1033">
                  <c:v>90.016999999999996</c:v>
                </c:pt>
                <c:pt idx="1034">
                  <c:v>90.337999999999994</c:v>
                </c:pt>
                <c:pt idx="1035">
                  <c:v>90.22</c:v>
                </c:pt>
                <c:pt idx="1036">
                  <c:v>89.522000000000006</c:v>
                </c:pt>
                <c:pt idx="1037">
                  <c:v>89.653999999999996</c:v>
                </c:pt>
                <c:pt idx="1038">
                  <c:v>89.653999999999996</c:v>
                </c:pt>
                <c:pt idx="1039">
                  <c:v>89.653999999999996</c:v>
                </c:pt>
                <c:pt idx="1040">
                  <c:v>89.442999999999998</c:v>
                </c:pt>
                <c:pt idx="1041">
                  <c:v>88.725999999999999</c:v>
                </c:pt>
                <c:pt idx="1042">
                  <c:v>87.388000000000005</c:v>
                </c:pt>
                <c:pt idx="1043">
                  <c:v>87.876000000000005</c:v>
                </c:pt>
                <c:pt idx="1044">
                  <c:v>87.015000000000001</c:v>
                </c:pt>
                <c:pt idx="1045">
                  <c:v>87.015000000000001</c:v>
                </c:pt>
                <c:pt idx="1046">
                  <c:v>87.015000000000001</c:v>
                </c:pt>
                <c:pt idx="1047">
                  <c:v>87.451999999999998</c:v>
                </c:pt>
                <c:pt idx="1048">
                  <c:v>87.013000000000005</c:v>
                </c:pt>
                <c:pt idx="1049">
                  <c:v>86.95</c:v>
                </c:pt>
                <c:pt idx="1050">
                  <c:v>86.837999999999994</c:v>
                </c:pt>
                <c:pt idx="1051">
                  <c:v>87.225999999999999</c:v>
                </c:pt>
                <c:pt idx="1052">
                  <c:v>87.225999999999999</c:v>
                </c:pt>
                <c:pt idx="1053">
                  <c:v>87.225999999999999</c:v>
                </c:pt>
                <c:pt idx="1054">
                  <c:v>86.891999999999996</c:v>
                </c:pt>
                <c:pt idx="1055">
                  <c:v>87.768000000000001</c:v>
                </c:pt>
                <c:pt idx="1056">
                  <c:v>89.387</c:v>
                </c:pt>
                <c:pt idx="1057">
                  <c:v>90.2</c:v>
                </c:pt>
                <c:pt idx="1058">
                  <c:v>90.298000000000002</c:v>
                </c:pt>
                <c:pt idx="1059">
                  <c:v>90.298000000000002</c:v>
                </c:pt>
                <c:pt idx="1060">
                  <c:v>90.298000000000002</c:v>
                </c:pt>
                <c:pt idx="1061">
                  <c:v>90.298000000000002</c:v>
                </c:pt>
                <c:pt idx="1062">
                  <c:v>91.311999999999998</c:v>
                </c:pt>
                <c:pt idx="1063">
                  <c:v>90.68</c:v>
                </c:pt>
                <c:pt idx="1064">
                  <c:v>92.082999999999998</c:v>
                </c:pt>
                <c:pt idx="1065">
                  <c:v>93.227000000000004</c:v>
                </c:pt>
                <c:pt idx="1066">
                  <c:v>93.227000000000004</c:v>
                </c:pt>
                <c:pt idx="1067">
                  <c:v>93.227000000000004</c:v>
                </c:pt>
                <c:pt idx="1068">
                  <c:v>93.997</c:v>
                </c:pt>
                <c:pt idx="1069">
                  <c:v>91.96</c:v>
                </c:pt>
                <c:pt idx="1070">
                  <c:v>90.82</c:v>
                </c:pt>
                <c:pt idx="1071">
                  <c:v>91.89</c:v>
                </c:pt>
                <c:pt idx="1072">
                  <c:v>92.305000000000007</c:v>
                </c:pt>
                <c:pt idx="1073">
                  <c:v>92.305000000000007</c:v>
                </c:pt>
                <c:pt idx="1074">
                  <c:v>92.305000000000007</c:v>
                </c:pt>
                <c:pt idx="1075">
                  <c:v>91.521000000000001</c:v>
                </c:pt>
                <c:pt idx="1076">
                  <c:v>92.581000000000003</c:v>
                </c:pt>
                <c:pt idx="1077">
                  <c:v>92.661000000000001</c:v>
                </c:pt>
                <c:pt idx="1078">
                  <c:v>93.272000000000006</c:v>
                </c:pt>
                <c:pt idx="1079">
                  <c:v>93.813000000000002</c:v>
                </c:pt>
                <c:pt idx="1080">
                  <c:v>93.813000000000002</c:v>
                </c:pt>
                <c:pt idx="1081">
                  <c:v>93.813000000000002</c:v>
                </c:pt>
                <c:pt idx="1082">
                  <c:v>93.921999999999997</c:v>
                </c:pt>
                <c:pt idx="1083">
                  <c:v>94.585999999999999</c:v>
                </c:pt>
                <c:pt idx="1084">
                  <c:v>95.11</c:v>
                </c:pt>
                <c:pt idx="1085">
                  <c:v>94.135999999999996</c:v>
                </c:pt>
                <c:pt idx="1086">
                  <c:v>92.724000000000004</c:v>
                </c:pt>
                <c:pt idx="1087">
                  <c:v>92.724000000000004</c:v>
                </c:pt>
                <c:pt idx="1088">
                  <c:v>92.724000000000004</c:v>
                </c:pt>
                <c:pt idx="1089">
                  <c:v>93.988</c:v>
                </c:pt>
                <c:pt idx="1090">
                  <c:v>94.881</c:v>
                </c:pt>
                <c:pt idx="1091">
                  <c:v>93.307000000000002</c:v>
                </c:pt>
                <c:pt idx="1092">
                  <c:v>94.861999999999995</c:v>
                </c:pt>
                <c:pt idx="1093">
                  <c:v>94.861999999999995</c:v>
                </c:pt>
                <c:pt idx="1094">
                  <c:v>94.861999999999995</c:v>
                </c:pt>
                <c:pt idx="1095">
                  <c:v>94.861999999999995</c:v>
                </c:pt>
                <c:pt idx="1096">
                  <c:v>94.230999999999995</c:v>
                </c:pt>
                <c:pt idx="1097">
                  <c:v>95.364000000000004</c:v>
                </c:pt>
                <c:pt idx="1098">
                  <c:v>96.067999999999998</c:v>
                </c:pt>
                <c:pt idx="1099">
                  <c:v>96.067999999999998</c:v>
                </c:pt>
                <c:pt idx="1100">
                  <c:v>94.099000000000004</c:v>
                </c:pt>
                <c:pt idx="1101">
                  <c:v>94.099000000000004</c:v>
                </c:pt>
                <c:pt idx="1102">
                  <c:v>94.099000000000004</c:v>
                </c:pt>
                <c:pt idx="1103">
                  <c:v>94.387</c:v>
                </c:pt>
                <c:pt idx="1104">
                  <c:v>93.664000000000001</c:v>
                </c:pt>
                <c:pt idx="1105">
                  <c:v>92.313999999999993</c:v>
                </c:pt>
                <c:pt idx="1106">
                  <c:v>89.585999999999999</c:v>
                </c:pt>
                <c:pt idx="1107">
                  <c:v>90.102000000000004</c:v>
                </c:pt>
                <c:pt idx="1108">
                  <c:v>90.102000000000004</c:v>
                </c:pt>
                <c:pt idx="1109">
                  <c:v>90.102000000000004</c:v>
                </c:pt>
                <c:pt idx="1110">
                  <c:v>91.305999999999997</c:v>
                </c:pt>
                <c:pt idx="1111">
                  <c:v>91.465999999999994</c:v>
                </c:pt>
                <c:pt idx="1112">
                  <c:v>92.882000000000005</c:v>
                </c:pt>
                <c:pt idx="1113">
                  <c:v>92.593000000000004</c:v>
                </c:pt>
                <c:pt idx="1114">
                  <c:v>92.054000000000002</c:v>
                </c:pt>
                <c:pt idx="1115">
                  <c:v>92.054000000000002</c:v>
                </c:pt>
                <c:pt idx="1116">
                  <c:v>92.054000000000002</c:v>
                </c:pt>
                <c:pt idx="1117">
                  <c:v>91.991</c:v>
                </c:pt>
                <c:pt idx="1118">
                  <c:v>90.442999999999998</c:v>
                </c:pt>
                <c:pt idx="1119">
                  <c:v>91.527000000000001</c:v>
                </c:pt>
                <c:pt idx="1120">
                  <c:v>90.418000000000006</c:v>
                </c:pt>
                <c:pt idx="1121">
                  <c:v>90.820999999999998</c:v>
                </c:pt>
                <c:pt idx="1122">
                  <c:v>90.820999999999998</c:v>
                </c:pt>
                <c:pt idx="1123">
                  <c:v>90.820999999999998</c:v>
                </c:pt>
                <c:pt idx="1124">
                  <c:v>90.891999999999996</c:v>
                </c:pt>
                <c:pt idx="1125">
                  <c:v>91.123999999999995</c:v>
                </c:pt>
                <c:pt idx="1126">
                  <c:v>92.95</c:v>
                </c:pt>
                <c:pt idx="1127">
                  <c:v>94.105999999999995</c:v>
                </c:pt>
                <c:pt idx="1128">
                  <c:v>94.460999999999999</c:v>
                </c:pt>
                <c:pt idx="1129">
                  <c:v>94.460999999999999</c:v>
                </c:pt>
                <c:pt idx="1130">
                  <c:v>94.460999999999999</c:v>
                </c:pt>
                <c:pt idx="1131">
                  <c:v>97.251000000000005</c:v>
                </c:pt>
                <c:pt idx="1132">
                  <c:v>97.807000000000002</c:v>
                </c:pt>
                <c:pt idx="1133">
                  <c:v>94.052000000000007</c:v>
                </c:pt>
                <c:pt idx="1134">
                  <c:v>95.73</c:v>
                </c:pt>
                <c:pt idx="1135">
                  <c:v>93.673000000000002</c:v>
                </c:pt>
                <c:pt idx="1136">
                  <c:v>93.673000000000002</c:v>
                </c:pt>
                <c:pt idx="1137">
                  <c:v>93.673000000000002</c:v>
                </c:pt>
                <c:pt idx="1138">
                  <c:v>98.265000000000001</c:v>
                </c:pt>
                <c:pt idx="1139">
                  <c:v>96.626999999999995</c:v>
                </c:pt>
                <c:pt idx="1140">
                  <c:v>99.355999999999995</c:v>
                </c:pt>
                <c:pt idx="1141">
                  <c:v>101.57</c:v>
                </c:pt>
                <c:pt idx="1142">
                  <c:v>98.575999999999993</c:v>
                </c:pt>
                <c:pt idx="1143">
                  <c:v>98.575999999999993</c:v>
                </c:pt>
                <c:pt idx="1144">
                  <c:v>98.575999999999993</c:v>
                </c:pt>
                <c:pt idx="1145">
                  <c:v>97.031000000000006</c:v>
                </c:pt>
                <c:pt idx="1146">
                  <c:v>98.872</c:v>
                </c:pt>
                <c:pt idx="1147">
                  <c:v>97.394999999999996</c:v>
                </c:pt>
                <c:pt idx="1148">
                  <c:v>96.676000000000002</c:v>
                </c:pt>
                <c:pt idx="1149">
                  <c:v>99.653999999999996</c:v>
                </c:pt>
                <c:pt idx="1150">
                  <c:v>99.653999999999996</c:v>
                </c:pt>
                <c:pt idx="1151">
                  <c:v>99.653999999999996</c:v>
                </c:pt>
                <c:pt idx="1152">
                  <c:v>99.165000000000006</c:v>
                </c:pt>
                <c:pt idx="1153">
                  <c:v>102.40900000000001</c:v>
                </c:pt>
                <c:pt idx="1154">
                  <c:v>99.593999999999994</c:v>
                </c:pt>
                <c:pt idx="1155">
                  <c:v>100.458</c:v>
                </c:pt>
                <c:pt idx="1156">
                  <c:v>100.509</c:v>
                </c:pt>
                <c:pt idx="1157">
                  <c:v>100.509</c:v>
                </c:pt>
                <c:pt idx="1158">
                  <c:v>100.509</c:v>
                </c:pt>
                <c:pt idx="1159">
                  <c:v>100.509</c:v>
                </c:pt>
                <c:pt idx="1160">
                  <c:v>100.819</c:v>
                </c:pt>
                <c:pt idx="1161">
                  <c:v>99.899000000000001</c:v>
                </c:pt>
                <c:pt idx="1162">
                  <c:v>98.438999999999993</c:v>
                </c:pt>
                <c:pt idx="1163">
                  <c:v>99.456999999999994</c:v>
                </c:pt>
                <c:pt idx="1164">
                  <c:v>99.456999999999994</c:v>
                </c:pt>
                <c:pt idx="1165">
                  <c:v>99.456999999999994</c:v>
                </c:pt>
                <c:pt idx="1166">
                  <c:v>95.725999999999999</c:v>
                </c:pt>
                <c:pt idx="1167">
                  <c:v>93.504999999999995</c:v>
                </c:pt>
                <c:pt idx="1168">
                  <c:v>95.545000000000002</c:v>
                </c:pt>
                <c:pt idx="1169">
                  <c:v>94.947000000000003</c:v>
                </c:pt>
                <c:pt idx="1170">
                  <c:v>94.097999999999999</c:v>
                </c:pt>
                <c:pt idx="1171">
                  <c:v>94.097999999999999</c:v>
                </c:pt>
                <c:pt idx="1172">
                  <c:v>94.097999999999999</c:v>
                </c:pt>
                <c:pt idx="1173">
                  <c:v>97.283000000000001</c:v>
                </c:pt>
                <c:pt idx="1174">
                  <c:v>100.176</c:v>
                </c:pt>
                <c:pt idx="1175">
                  <c:v>99.153000000000006</c:v>
                </c:pt>
                <c:pt idx="1176">
                  <c:v>98.295000000000002</c:v>
                </c:pt>
                <c:pt idx="1177">
                  <c:v>100.694</c:v>
                </c:pt>
                <c:pt idx="1178">
                  <c:v>100.694</c:v>
                </c:pt>
                <c:pt idx="1179">
                  <c:v>100.694</c:v>
                </c:pt>
                <c:pt idx="1180">
                  <c:v>97.93</c:v>
                </c:pt>
                <c:pt idx="1181">
                  <c:v>99.287000000000006</c:v>
                </c:pt>
                <c:pt idx="1182">
                  <c:v>96.067999999999998</c:v>
                </c:pt>
                <c:pt idx="1183">
                  <c:v>98.46</c:v>
                </c:pt>
                <c:pt idx="1184">
                  <c:v>99.061000000000007</c:v>
                </c:pt>
                <c:pt idx="1185">
                  <c:v>99.061000000000007</c:v>
                </c:pt>
                <c:pt idx="1186">
                  <c:v>99.061000000000007</c:v>
                </c:pt>
                <c:pt idx="1187">
                  <c:v>99.905000000000001</c:v>
                </c:pt>
                <c:pt idx="1188">
                  <c:v>100.239</c:v>
                </c:pt>
                <c:pt idx="1189">
                  <c:v>99.186000000000007</c:v>
                </c:pt>
                <c:pt idx="1190">
                  <c:v>98.721000000000004</c:v>
                </c:pt>
                <c:pt idx="1191">
                  <c:v>98.512</c:v>
                </c:pt>
                <c:pt idx="1192">
                  <c:v>98.512</c:v>
                </c:pt>
                <c:pt idx="1193">
                  <c:v>98.512</c:v>
                </c:pt>
                <c:pt idx="1194">
                  <c:v>97.022999999999996</c:v>
                </c:pt>
                <c:pt idx="1195">
                  <c:v>96.256</c:v>
                </c:pt>
                <c:pt idx="1196">
                  <c:v>94.100999999999999</c:v>
                </c:pt>
                <c:pt idx="1197">
                  <c:v>92.418000000000006</c:v>
                </c:pt>
                <c:pt idx="1198">
                  <c:v>94.26</c:v>
                </c:pt>
                <c:pt idx="1199">
                  <c:v>94.26</c:v>
                </c:pt>
                <c:pt idx="1200">
                  <c:v>94.26</c:v>
                </c:pt>
                <c:pt idx="1201">
                  <c:v>94.26</c:v>
                </c:pt>
                <c:pt idx="1202">
                  <c:v>93.426000000000002</c:v>
                </c:pt>
                <c:pt idx="1203">
                  <c:v>94.519000000000005</c:v>
                </c:pt>
                <c:pt idx="1204">
                  <c:v>95.168000000000006</c:v>
                </c:pt>
                <c:pt idx="1205">
                  <c:v>95.066999999999993</c:v>
                </c:pt>
                <c:pt idx="1206">
                  <c:v>95.066999999999993</c:v>
                </c:pt>
                <c:pt idx="1207">
                  <c:v>95.066999999999993</c:v>
                </c:pt>
                <c:pt idx="1208">
                  <c:v>94.503</c:v>
                </c:pt>
                <c:pt idx="1209">
                  <c:v>96.537999999999997</c:v>
                </c:pt>
                <c:pt idx="1210">
                  <c:v>96.451999999999998</c:v>
                </c:pt>
                <c:pt idx="1211">
                  <c:v>96.111000000000004</c:v>
                </c:pt>
                <c:pt idx="1212">
                  <c:v>95.236000000000004</c:v>
                </c:pt>
                <c:pt idx="1213">
                  <c:v>95.236000000000004</c:v>
                </c:pt>
                <c:pt idx="1214">
                  <c:v>95.236000000000004</c:v>
                </c:pt>
                <c:pt idx="1215">
                  <c:v>94.603999999999999</c:v>
                </c:pt>
                <c:pt idx="1216">
                  <c:v>94.861000000000004</c:v>
                </c:pt>
                <c:pt idx="1217">
                  <c:v>97.915000000000006</c:v>
                </c:pt>
                <c:pt idx="1218">
                  <c:v>97.936000000000007</c:v>
                </c:pt>
                <c:pt idx="1219">
                  <c:v>97.626000000000005</c:v>
                </c:pt>
                <c:pt idx="1220">
                  <c:v>97.626000000000005</c:v>
                </c:pt>
                <c:pt idx="1221">
                  <c:v>97.626000000000005</c:v>
                </c:pt>
                <c:pt idx="1222">
                  <c:v>95.581000000000003</c:v>
                </c:pt>
                <c:pt idx="1223">
                  <c:v>94.528000000000006</c:v>
                </c:pt>
                <c:pt idx="1224">
                  <c:v>95.206999999999994</c:v>
                </c:pt>
                <c:pt idx="1225">
                  <c:v>94.623000000000005</c:v>
                </c:pt>
                <c:pt idx="1226">
                  <c:v>94.350999999999999</c:v>
                </c:pt>
                <c:pt idx="1227">
                  <c:v>94.350999999999999</c:v>
                </c:pt>
                <c:pt idx="1228">
                  <c:v>94.350999999999999</c:v>
                </c:pt>
                <c:pt idx="1229">
                  <c:v>94.350999999999999</c:v>
                </c:pt>
                <c:pt idx="1230">
                  <c:v>94.787000000000006</c:v>
                </c:pt>
                <c:pt idx="1231">
                  <c:v>95.730999999999995</c:v>
                </c:pt>
                <c:pt idx="1232">
                  <c:v>97.13</c:v>
                </c:pt>
                <c:pt idx="1233">
                  <c:v>96.92</c:v>
                </c:pt>
                <c:pt idx="1234">
                  <c:v>96.92</c:v>
                </c:pt>
                <c:pt idx="1235">
                  <c:v>96.92</c:v>
                </c:pt>
                <c:pt idx="1236">
                  <c:v>97.087000000000003</c:v>
                </c:pt>
                <c:pt idx="1237">
                  <c:v>98.534999999999997</c:v>
                </c:pt>
                <c:pt idx="1238">
                  <c:v>98.054000000000002</c:v>
                </c:pt>
                <c:pt idx="1239">
                  <c:v>97.087999999999994</c:v>
                </c:pt>
                <c:pt idx="1240">
                  <c:v>97.525000000000006</c:v>
                </c:pt>
                <c:pt idx="1241">
                  <c:v>97.525000000000006</c:v>
                </c:pt>
                <c:pt idx="1242">
                  <c:v>97.525000000000006</c:v>
                </c:pt>
                <c:pt idx="1243">
                  <c:v>98.411000000000001</c:v>
                </c:pt>
                <c:pt idx="1244">
                  <c:v>97.935000000000002</c:v>
                </c:pt>
                <c:pt idx="1245">
                  <c:v>97.397999999999996</c:v>
                </c:pt>
                <c:pt idx="1246">
                  <c:v>97.397999999999996</c:v>
                </c:pt>
                <c:pt idx="1247">
                  <c:v>96.736000000000004</c:v>
                </c:pt>
                <c:pt idx="1248">
                  <c:v>96.736000000000004</c:v>
                </c:pt>
                <c:pt idx="1249">
                  <c:v>96.736000000000004</c:v>
                </c:pt>
                <c:pt idx="1250">
                  <c:v>95.763000000000005</c:v>
                </c:pt>
                <c:pt idx="1251">
                  <c:v>98.105999999999995</c:v>
                </c:pt>
                <c:pt idx="1252">
                  <c:v>95.915999999999997</c:v>
                </c:pt>
                <c:pt idx="1253">
                  <c:v>94.381</c:v>
                </c:pt>
                <c:pt idx="1254">
                  <c:v>94.424999999999997</c:v>
                </c:pt>
                <c:pt idx="1255">
                  <c:v>94.424999999999997</c:v>
                </c:pt>
                <c:pt idx="1256">
                  <c:v>94.424999999999997</c:v>
                </c:pt>
                <c:pt idx="1257">
                  <c:v>94.9</c:v>
                </c:pt>
                <c:pt idx="1258">
                  <c:v>93.822000000000003</c:v>
                </c:pt>
                <c:pt idx="1259">
                  <c:v>94.072999999999993</c:v>
                </c:pt>
                <c:pt idx="1260">
                  <c:v>92.254000000000005</c:v>
                </c:pt>
                <c:pt idx="1261">
                  <c:v>93.653000000000006</c:v>
                </c:pt>
                <c:pt idx="1262">
                  <c:v>93.653000000000006</c:v>
                </c:pt>
                <c:pt idx="1263">
                  <c:v>93.653000000000006</c:v>
                </c:pt>
                <c:pt idx="1264">
                  <c:v>92.653999999999996</c:v>
                </c:pt>
                <c:pt idx="1265">
                  <c:v>91.894000000000005</c:v>
                </c:pt>
                <c:pt idx="1266">
                  <c:v>91.227000000000004</c:v>
                </c:pt>
                <c:pt idx="1267">
                  <c:v>91.290999999999997</c:v>
                </c:pt>
                <c:pt idx="1268">
                  <c:v>91.680999999999997</c:v>
                </c:pt>
                <c:pt idx="1269">
                  <c:v>91.680999999999997</c:v>
                </c:pt>
                <c:pt idx="1270">
                  <c:v>91.680999999999997</c:v>
                </c:pt>
                <c:pt idx="1271">
                  <c:v>91.174999999999997</c:v>
                </c:pt>
                <c:pt idx="1272">
                  <c:v>92.191999999999993</c:v>
                </c:pt>
                <c:pt idx="1273">
                  <c:v>92.191999999999993</c:v>
                </c:pt>
                <c:pt idx="1274">
                  <c:v>92.51</c:v>
                </c:pt>
                <c:pt idx="1275">
                  <c:v>92.358000000000004</c:v>
                </c:pt>
                <c:pt idx="1276">
                  <c:v>92.358000000000004</c:v>
                </c:pt>
                <c:pt idx="1277">
                  <c:v>92.358000000000004</c:v>
                </c:pt>
                <c:pt idx="1278">
                  <c:v>92.361000000000004</c:v>
                </c:pt>
                <c:pt idx="1279">
                  <c:v>90.084000000000003</c:v>
                </c:pt>
                <c:pt idx="1280">
                  <c:v>90.084000000000003</c:v>
                </c:pt>
                <c:pt idx="1281">
                  <c:v>91.209000000000003</c:v>
                </c:pt>
                <c:pt idx="1282">
                  <c:v>91.808000000000007</c:v>
                </c:pt>
                <c:pt idx="1283">
                  <c:v>91.808000000000007</c:v>
                </c:pt>
                <c:pt idx="1284">
                  <c:v>91.808000000000007</c:v>
                </c:pt>
                <c:pt idx="1285">
                  <c:v>89.457999999999998</c:v>
                </c:pt>
                <c:pt idx="1286">
                  <c:v>87.771000000000001</c:v>
                </c:pt>
                <c:pt idx="1287">
                  <c:v>86.076999999999998</c:v>
                </c:pt>
                <c:pt idx="1288">
                  <c:v>87.596999999999994</c:v>
                </c:pt>
                <c:pt idx="1289">
                  <c:v>88.991</c:v>
                </c:pt>
                <c:pt idx="1290">
                  <c:v>88.991</c:v>
                </c:pt>
                <c:pt idx="1291">
                  <c:v>88.991</c:v>
                </c:pt>
                <c:pt idx="1292">
                  <c:v>88.406000000000006</c:v>
                </c:pt>
                <c:pt idx="1293">
                  <c:v>88.986999999999995</c:v>
                </c:pt>
                <c:pt idx="1294">
                  <c:v>89.400999999999996</c:v>
                </c:pt>
                <c:pt idx="1295">
                  <c:v>88.706999999999994</c:v>
                </c:pt>
                <c:pt idx="1296">
                  <c:v>88.162999999999997</c:v>
                </c:pt>
                <c:pt idx="1297">
                  <c:v>88.162999999999997</c:v>
                </c:pt>
                <c:pt idx="1298">
                  <c:v>88.162999999999997</c:v>
                </c:pt>
                <c:pt idx="1299">
                  <c:v>88.162999999999997</c:v>
                </c:pt>
                <c:pt idx="1300">
                  <c:v>89.49</c:v>
                </c:pt>
                <c:pt idx="1301">
                  <c:v>89.828999999999994</c:v>
                </c:pt>
                <c:pt idx="1302">
                  <c:v>90.132999999999996</c:v>
                </c:pt>
                <c:pt idx="1303">
                  <c:v>90.998999999999995</c:v>
                </c:pt>
                <c:pt idx="1304">
                  <c:v>90.998999999999995</c:v>
                </c:pt>
                <c:pt idx="1305">
                  <c:v>90.998999999999995</c:v>
                </c:pt>
                <c:pt idx="1306">
                  <c:v>91.638000000000005</c:v>
                </c:pt>
                <c:pt idx="1307">
                  <c:v>89.540999999999997</c:v>
                </c:pt>
                <c:pt idx="1308">
                  <c:v>92.01</c:v>
                </c:pt>
                <c:pt idx="1309">
                  <c:v>90.156000000000006</c:v>
                </c:pt>
                <c:pt idx="1310">
                  <c:v>92.2</c:v>
                </c:pt>
                <c:pt idx="1311">
                  <c:v>92.2</c:v>
                </c:pt>
                <c:pt idx="1312">
                  <c:v>92.2</c:v>
                </c:pt>
                <c:pt idx="1313">
                  <c:v>91.828999999999994</c:v>
                </c:pt>
                <c:pt idx="1314">
                  <c:v>90.274000000000001</c:v>
                </c:pt>
                <c:pt idx="1315">
                  <c:v>89.200999999999993</c:v>
                </c:pt>
                <c:pt idx="1316">
                  <c:v>90.379000000000005</c:v>
                </c:pt>
                <c:pt idx="1317">
                  <c:v>91.605999999999995</c:v>
                </c:pt>
                <c:pt idx="1318">
                  <c:v>91.605999999999995</c:v>
                </c:pt>
                <c:pt idx="1319">
                  <c:v>91.605999999999995</c:v>
                </c:pt>
                <c:pt idx="1320">
                  <c:v>91.765000000000001</c:v>
                </c:pt>
                <c:pt idx="1321">
                  <c:v>90.566000000000003</c:v>
                </c:pt>
                <c:pt idx="1322">
                  <c:v>90.096000000000004</c:v>
                </c:pt>
                <c:pt idx="1323">
                  <c:v>90.878</c:v>
                </c:pt>
                <c:pt idx="1324">
                  <c:v>91.563999999999993</c:v>
                </c:pt>
                <c:pt idx="1325">
                  <c:v>91.563999999999993</c:v>
                </c:pt>
                <c:pt idx="1326">
                  <c:v>91.563999999999993</c:v>
                </c:pt>
                <c:pt idx="1327">
                  <c:v>91.563999999999993</c:v>
                </c:pt>
                <c:pt idx="1328">
                  <c:v>91.397000000000006</c:v>
                </c:pt>
                <c:pt idx="1329">
                  <c:v>91.117000000000004</c:v>
                </c:pt>
                <c:pt idx="1330">
                  <c:v>91.844999999999999</c:v>
                </c:pt>
                <c:pt idx="1331">
                  <c:v>90.653000000000006</c:v>
                </c:pt>
                <c:pt idx="1332">
                  <c:v>90.653000000000006</c:v>
                </c:pt>
                <c:pt idx="1333">
                  <c:v>90.653000000000006</c:v>
                </c:pt>
                <c:pt idx="1334">
                  <c:v>89.754999999999995</c:v>
                </c:pt>
                <c:pt idx="1335">
                  <c:v>88.28</c:v>
                </c:pt>
                <c:pt idx="1336">
                  <c:v>88.376999999999995</c:v>
                </c:pt>
                <c:pt idx="1337">
                  <c:v>88.965000000000003</c:v>
                </c:pt>
                <c:pt idx="1338">
                  <c:v>92.721000000000004</c:v>
                </c:pt>
                <c:pt idx="1339">
                  <c:v>92.721000000000004</c:v>
                </c:pt>
                <c:pt idx="1340">
                  <c:v>92.721000000000004</c:v>
                </c:pt>
                <c:pt idx="1341">
                  <c:v>90.766999999999996</c:v>
                </c:pt>
                <c:pt idx="1342">
                  <c:v>99.134</c:v>
                </c:pt>
                <c:pt idx="1343">
                  <c:v>94.245000000000005</c:v>
                </c:pt>
                <c:pt idx="1344">
                  <c:v>103.956</c:v>
                </c:pt>
                <c:pt idx="1345">
                  <c:v>117.378</c:v>
                </c:pt>
                <c:pt idx="1346">
                  <c:v>117.378</c:v>
                </c:pt>
                <c:pt idx="1347">
                  <c:v>117.378</c:v>
                </c:pt>
                <c:pt idx="1348">
                  <c:v>143.631</c:v>
                </c:pt>
                <c:pt idx="1349">
                  <c:v>124.2</c:v>
                </c:pt>
                <c:pt idx="1350">
                  <c:v>134.31399999999999</c:v>
                </c:pt>
                <c:pt idx="1351">
                  <c:v>164.429</c:v>
                </c:pt>
                <c:pt idx="1352">
                  <c:v>154.75299999999999</c:v>
                </c:pt>
                <c:pt idx="1353">
                  <c:v>154.75299999999999</c:v>
                </c:pt>
                <c:pt idx="1354">
                  <c:v>154.75299999999999</c:v>
                </c:pt>
                <c:pt idx="1355">
                  <c:v>186.25800000000001</c:v>
                </c:pt>
                <c:pt idx="1356">
                  <c:v>144.60900000000001</c:v>
                </c:pt>
                <c:pt idx="1357">
                  <c:v>142.22</c:v>
                </c:pt>
                <c:pt idx="1358">
                  <c:v>170.52600000000001</c:v>
                </c:pt>
                <c:pt idx="1359">
                  <c:v>240.21100000000001</c:v>
                </c:pt>
                <c:pt idx="1360">
                  <c:v>240.21100000000001</c:v>
                </c:pt>
                <c:pt idx="1361">
                  <c:v>240.21100000000001</c:v>
                </c:pt>
                <c:pt idx="1362">
                  <c:v>251.73400000000001</c:v>
                </c:pt>
                <c:pt idx="1363">
                  <c:v>230.75800000000001</c:v>
                </c:pt>
                <c:pt idx="1364">
                  <c:v>180.59399999999999</c:v>
                </c:pt>
                <c:pt idx="1365">
                  <c:v>142.50899999999999</c:v>
                </c:pt>
                <c:pt idx="1366">
                  <c:v>153.59100000000001</c:v>
                </c:pt>
                <c:pt idx="1367">
                  <c:v>153.59100000000001</c:v>
                </c:pt>
                <c:pt idx="1368">
                  <c:v>153.59100000000001</c:v>
                </c:pt>
                <c:pt idx="1369">
                  <c:v>145.03399999999999</c:v>
                </c:pt>
                <c:pt idx="1370">
                  <c:v>157.40199999999999</c:v>
                </c:pt>
                <c:pt idx="1371">
                  <c:v>210.88399999999999</c:v>
                </c:pt>
                <c:pt idx="1372">
                  <c:v>215.286</c:v>
                </c:pt>
                <c:pt idx="1373">
                  <c:v>205.19800000000001</c:v>
                </c:pt>
                <c:pt idx="1374">
                  <c:v>205.19800000000001</c:v>
                </c:pt>
                <c:pt idx="1375">
                  <c:v>205.19800000000001</c:v>
                </c:pt>
                <c:pt idx="1376">
                  <c:v>183.13800000000001</c:v>
                </c:pt>
                <c:pt idx="1377">
                  <c:v>172.881</c:v>
                </c:pt>
                <c:pt idx="1378">
                  <c:v>157.143</c:v>
                </c:pt>
                <c:pt idx="1379">
                  <c:v>154.90299999999999</c:v>
                </c:pt>
                <c:pt idx="1380">
                  <c:v>154.90299999999999</c:v>
                </c:pt>
                <c:pt idx="1381">
                  <c:v>154.90299999999999</c:v>
                </c:pt>
                <c:pt idx="1382">
                  <c:v>154.90299999999999</c:v>
                </c:pt>
                <c:pt idx="1383">
                  <c:v>141.874</c:v>
                </c:pt>
                <c:pt idx="1384">
                  <c:v>140.27099999999999</c:v>
                </c:pt>
                <c:pt idx="1385">
                  <c:v>155.40600000000001</c:v>
                </c:pt>
                <c:pt idx="1386">
                  <c:v>161.99</c:v>
                </c:pt>
                <c:pt idx="1387">
                  <c:v>157.56100000000001</c:v>
                </c:pt>
                <c:pt idx="1388">
                  <c:v>157.56100000000001</c:v>
                </c:pt>
                <c:pt idx="1389">
                  <c:v>157.56100000000001</c:v>
                </c:pt>
                <c:pt idx="1390">
                  <c:v>163.547</c:v>
                </c:pt>
                <c:pt idx="1391">
                  <c:v>174.91399999999999</c:v>
                </c:pt>
                <c:pt idx="1392">
                  <c:v>173.602</c:v>
                </c:pt>
                <c:pt idx="1393">
                  <c:v>182.572</c:v>
                </c:pt>
                <c:pt idx="1394">
                  <c:v>187.54300000000001</c:v>
                </c:pt>
                <c:pt idx="1395">
                  <c:v>187.54300000000001</c:v>
                </c:pt>
                <c:pt idx="1396">
                  <c:v>187.54300000000001</c:v>
                </c:pt>
                <c:pt idx="1397">
                  <c:v>175.179</c:v>
                </c:pt>
                <c:pt idx="1398">
                  <c:v>190.63</c:v>
                </c:pt>
                <c:pt idx="1399">
                  <c:v>187.93899999999999</c:v>
                </c:pt>
                <c:pt idx="1400">
                  <c:v>182.828</c:v>
                </c:pt>
                <c:pt idx="1401">
                  <c:v>181.36</c:v>
                </c:pt>
                <c:pt idx="1402">
                  <c:v>181.36</c:v>
                </c:pt>
                <c:pt idx="1403">
                  <c:v>181.36</c:v>
                </c:pt>
                <c:pt idx="1404">
                  <c:v>173.72900000000001</c:v>
                </c:pt>
                <c:pt idx="1405">
                  <c:v>163.268</c:v>
                </c:pt>
                <c:pt idx="1406">
                  <c:v>154.58500000000001</c:v>
                </c:pt>
                <c:pt idx="1407">
                  <c:v>159.72999999999999</c:v>
                </c:pt>
                <c:pt idx="1408">
                  <c:v>150.75800000000001</c:v>
                </c:pt>
                <c:pt idx="1409">
                  <c:v>150.75800000000001</c:v>
                </c:pt>
                <c:pt idx="1410">
                  <c:v>150.75800000000001</c:v>
                </c:pt>
                <c:pt idx="1411">
                  <c:v>144.99299999999999</c:v>
                </c:pt>
                <c:pt idx="1412">
                  <c:v>149.453</c:v>
                </c:pt>
                <c:pt idx="1413">
                  <c:v>148.96</c:v>
                </c:pt>
                <c:pt idx="1414">
                  <c:v>151.625</c:v>
                </c:pt>
                <c:pt idx="1415">
                  <c:v>144.54499999999999</c:v>
                </c:pt>
                <c:pt idx="1416">
                  <c:v>144.54499999999999</c:v>
                </c:pt>
                <c:pt idx="1417">
                  <c:v>144.54499999999999</c:v>
                </c:pt>
                <c:pt idx="1418">
                  <c:v>133.542</c:v>
                </c:pt>
                <c:pt idx="1419">
                  <c:v>134.51499999999999</c:v>
                </c:pt>
                <c:pt idx="1420">
                  <c:v>132</c:v>
                </c:pt>
                <c:pt idx="1421">
                  <c:v>129.488</c:v>
                </c:pt>
                <c:pt idx="1422">
                  <c:v>127.041</c:v>
                </c:pt>
                <c:pt idx="1423">
                  <c:v>127.041</c:v>
                </c:pt>
                <c:pt idx="1424">
                  <c:v>127.041</c:v>
                </c:pt>
                <c:pt idx="1425">
                  <c:v>127.041</c:v>
                </c:pt>
                <c:pt idx="1426">
                  <c:v>120.401</c:v>
                </c:pt>
                <c:pt idx="1427">
                  <c:v>120.819</c:v>
                </c:pt>
                <c:pt idx="1428">
                  <c:v>119.477</c:v>
                </c:pt>
                <c:pt idx="1429">
                  <c:v>123.383</c:v>
                </c:pt>
                <c:pt idx="1430">
                  <c:v>123.383</c:v>
                </c:pt>
                <c:pt idx="1431">
                  <c:v>123.383</c:v>
                </c:pt>
                <c:pt idx="1432">
                  <c:v>119.76600000000001</c:v>
                </c:pt>
                <c:pt idx="1433">
                  <c:v>116.86799999999999</c:v>
                </c:pt>
                <c:pt idx="1434">
                  <c:v>113.446</c:v>
                </c:pt>
                <c:pt idx="1435">
                  <c:v>106.491</c:v>
                </c:pt>
                <c:pt idx="1436">
                  <c:v>107.07899999999999</c:v>
                </c:pt>
                <c:pt idx="1437">
                  <c:v>107.07899999999999</c:v>
                </c:pt>
                <c:pt idx="1438">
                  <c:v>107.07899999999999</c:v>
                </c:pt>
                <c:pt idx="1439">
                  <c:v>108.825</c:v>
                </c:pt>
                <c:pt idx="1440">
                  <c:v>111.92100000000001</c:v>
                </c:pt>
                <c:pt idx="1441">
                  <c:v>116.18</c:v>
                </c:pt>
                <c:pt idx="1442">
                  <c:v>120.31399999999999</c:v>
                </c:pt>
                <c:pt idx="1443">
                  <c:v>115.77500000000001</c:v>
                </c:pt>
                <c:pt idx="1444">
                  <c:v>115.77500000000001</c:v>
                </c:pt>
                <c:pt idx="1445">
                  <c:v>115.77500000000001</c:v>
                </c:pt>
                <c:pt idx="1446">
                  <c:v>115.321</c:v>
                </c:pt>
                <c:pt idx="1447">
                  <c:v>110.557</c:v>
                </c:pt>
                <c:pt idx="1448">
                  <c:v>111.56100000000001</c:v>
                </c:pt>
                <c:pt idx="1449">
                  <c:v>114.767</c:v>
                </c:pt>
                <c:pt idx="1450">
                  <c:v>116.712</c:v>
                </c:pt>
                <c:pt idx="1451">
                  <c:v>116.712</c:v>
                </c:pt>
                <c:pt idx="1452">
                  <c:v>116.712</c:v>
                </c:pt>
                <c:pt idx="1453">
                  <c:v>116.235</c:v>
                </c:pt>
                <c:pt idx="1454">
                  <c:v>114.133</c:v>
                </c:pt>
                <c:pt idx="1455">
                  <c:v>119.021</c:v>
                </c:pt>
                <c:pt idx="1456">
                  <c:v>118.524</c:v>
                </c:pt>
                <c:pt idx="1457">
                  <c:v>124.143</c:v>
                </c:pt>
                <c:pt idx="1458">
                  <c:v>124.143</c:v>
                </c:pt>
                <c:pt idx="1459">
                  <c:v>124.143</c:v>
                </c:pt>
                <c:pt idx="1460">
                  <c:v>123.872</c:v>
                </c:pt>
                <c:pt idx="1461">
                  <c:v>120.538</c:v>
                </c:pt>
                <c:pt idx="1462">
                  <c:v>119.43899999999999</c:v>
                </c:pt>
                <c:pt idx="1463">
                  <c:v>119.384</c:v>
                </c:pt>
                <c:pt idx="1464">
                  <c:v>119.384</c:v>
                </c:pt>
                <c:pt idx="1465">
                  <c:v>119.384</c:v>
                </c:pt>
                <c:pt idx="1466">
                  <c:v>119.384</c:v>
                </c:pt>
                <c:pt idx="1467">
                  <c:v>118.611</c:v>
                </c:pt>
                <c:pt idx="1468">
                  <c:v>122.965</c:v>
                </c:pt>
                <c:pt idx="1469">
                  <c:v>120.557</c:v>
                </c:pt>
                <c:pt idx="1470">
                  <c:v>125.95099999999999</c:v>
                </c:pt>
                <c:pt idx="1471">
                  <c:v>121.226</c:v>
                </c:pt>
                <c:pt idx="1472">
                  <c:v>121.226</c:v>
                </c:pt>
                <c:pt idx="1473">
                  <c:v>121.226</c:v>
                </c:pt>
                <c:pt idx="1474">
                  <c:v>123.377</c:v>
                </c:pt>
                <c:pt idx="1475">
                  <c:v>120.96</c:v>
                </c:pt>
                <c:pt idx="1476">
                  <c:v>119.05500000000001</c:v>
                </c:pt>
                <c:pt idx="1477">
                  <c:v>118.946</c:v>
                </c:pt>
                <c:pt idx="1478">
                  <c:v>117.15600000000001</c:v>
                </c:pt>
                <c:pt idx="1479">
                  <c:v>117.15600000000001</c:v>
                </c:pt>
                <c:pt idx="1480">
                  <c:v>117.15600000000001</c:v>
                </c:pt>
                <c:pt idx="1481">
                  <c:v>116.98399999999999</c:v>
                </c:pt>
                <c:pt idx="1482">
                  <c:v>116.794</c:v>
                </c:pt>
                <c:pt idx="1483">
                  <c:v>117.465</c:v>
                </c:pt>
                <c:pt idx="1484">
                  <c:v>121.753</c:v>
                </c:pt>
                <c:pt idx="1485">
                  <c:v>121.852</c:v>
                </c:pt>
                <c:pt idx="1486">
                  <c:v>121.852</c:v>
                </c:pt>
                <c:pt idx="1487">
                  <c:v>121.852</c:v>
                </c:pt>
                <c:pt idx="1488">
                  <c:v>118.953</c:v>
                </c:pt>
                <c:pt idx="1489">
                  <c:v>122.003</c:v>
                </c:pt>
                <c:pt idx="1490">
                  <c:v>119.871</c:v>
                </c:pt>
                <c:pt idx="1491">
                  <c:v>120.28100000000001</c:v>
                </c:pt>
                <c:pt idx="1492">
                  <c:v>120.184</c:v>
                </c:pt>
                <c:pt idx="1493">
                  <c:v>120.184</c:v>
                </c:pt>
                <c:pt idx="1494">
                  <c:v>120.184</c:v>
                </c:pt>
                <c:pt idx="1495">
                  <c:v>116.30200000000001</c:v>
                </c:pt>
                <c:pt idx="1496">
                  <c:v>118.45</c:v>
                </c:pt>
                <c:pt idx="1497">
                  <c:v>113.328</c:v>
                </c:pt>
                <c:pt idx="1498">
                  <c:v>112.59399999999999</c:v>
                </c:pt>
                <c:pt idx="1499">
                  <c:v>108.42100000000001</c:v>
                </c:pt>
                <c:pt idx="1500">
                  <c:v>108.42100000000001</c:v>
                </c:pt>
                <c:pt idx="1501">
                  <c:v>108.42100000000001</c:v>
                </c:pt>
                <c:pt idx="1502">
                  <c:v>106.699</c:v>
                </c:pt>
                <c:pt idx="1503">
                  <c:v>101.053</c:v>
                </c:pt>
                <c:pt idx="1504">
                  <c:v>100.291</c:v>
                </c:pt>
                <c:pt idx="1505">
                  <c:v>97.760999999999996</c:v>
                </c:pt>
                <c:pt idx="1506">
                  <c:v>97.858999999999995</c:v>
                </c:pt>
                <c:pt idx="1507">
                  <c:v>97.858999999999995</c:v>
                </c:pt>
                <c:pt idx="1508">
                  <c:v>97.858999999999995</c:v>
                </c:pt>
                <c:pt idx="1509">
                  <c:v>98.954999999999998</c:v>
                </c:pt>
                <c:pt idx="1510">
                  <c:v>103.794</c:v>
                </c:pt>
                <c:pt idx="1511">
                  <c:v>104.14</c:v>
                </c:pt>
                <c:pt idx="1512">
                  <c:v>109.249</c:v>
                </c:pt>
                <c:pt idx="1513">
                  <c:v>112.89100000000001</c:v>
                </c:pt>
                <c:pt idx="1514">
                  <c:v>112.89100000000001</c:v>
                </c:pt>
                <c:pt idx="1515">
                  <c:v>112.89100000000001</c:v>
                </c:pt>
                <c:pt idx="1516">
                  <c:v>111.717</c:v>
                </c:pt>
                <c:pt idx="1517">
                  <c:v>110.251</c:v>
                </c:pt>
                <c:pt idx="1518">
                  <c:v>110.75</c:v>
                </c:pt>
                <c:pt idx="1519">
                  <c:v>106.28700000000001</c:v>
                </c:pt>
                <c:pt idx="1520">
                  <c:v>107.651</c:v>
                </c:pt>
                <c:pt idx="1521">
                  <c:v>107.651</c:v>
                </c:pt>
                <c:pt idx="1522">
                  <c:v>107.651</c:v>
                </c:pt>
                <c:pt idx="1523">
                  <c:v>109.892</c:v>
                </c:pt>
                <c:pt idx="1524">
                  <c:v>114.35599999999999</c:v>
                </c:pt>
                <c:pt idx="1525">
                  <c:v>118.04300000000001</c:v>
                </c:pt>
                <c:pt idx="1526">
                  <c:v>119.369</c:v>
                </c:pt>
                <c:pt idx="1527">
                  <c:v>110.794</c:v>
                </c:pt>
                <c:pt idx="1528">
                  <c:v>110.794</c:v>
                </c:pt>
                <c:pt idx="1529">
                  <c:v>110.794</c:v>
                </c:pt>
                <c:pt idx="1530">
                  <c:v>110.794</c:v>
                </c:pt>
                <c:pt idx="1531">
                  <c:v>114.476</c:v>
                </c:pt>
                <c:pt idx="1532">
                  <c:v>111.66</c:v>
                </c:pt>
                <c:pt idx="1533">
                  <c:v>115.211</c:v>
                </c:pt>
                <c:pt idx="1534">
                  <c:v>115.782</c:v>
                </c:pt>
                <c:pt idx="1535">
                  <c:v>115.782</c:v>
                </c:pt>
                <c:pt idx="1536">
                  <c:v>115.782</c:v>
                </c:pt>
                <c:pt idx="1537">
                  <c:v>115.782</c:v>
                </c:pt>
                <c:pt idx="1538">
                  <c:v>114.166</c:v>
                </c:pt>
                <c:pt idx="1539">
                  <c:v>112.05500000000001</c:v>
                </c:pt>
                <c:pt idx="1540">
                  <c:v>113.264</c:v>
                </c:pt>
                <c:pt idx="1541">
                  <c:v>112.173</c:v>
                </c:pt>
                <c:pt idx="1542">
                  <c:v>112.173</c:v>
                </c:pt>
                <c:pt idx="1543">
                  <c:v>112.173</c:v>
                </c:pt>
                <c:pt idx="1544">
                  <c:v>115.184</c:v>
                </c:pt>
                <c:pt idx="1545">
                  <c:v>114.53700000000001</c:v>
                </c:pt>
                <c:pt idx="1546">
                  <c:v>114.88</c:v>
                </c:pt>
                <c:pt idx="1547">
                  <c:v>115.898</c:v>
                </c:pt>
                <c:pt idx="1548">
                  <c:v>116.548</c:v>
                </c:pt>
                <c:pt idx="1549">
                  <c:v>116.548</c:v>
                </c:pt>
                <c:pt idx="1550">
                  <c:v>116.548</c:v>
                </c:pt>
                <c:pt idx="1551">
                  <c:v>115.395</c:v>
                </c:pt>
                <c:pt idx="1552">
                  <c:v>115.395</c:v>
                </c:pt>
                <c:pt idx="1553">
                  <c:v>114.492</c:v>
                </c:pt>
                <c:pt idx="1554">
                  <c:v>115.179</c:v>
                </c:pt>
                <c:pt idx="1555">
                  <c:v>113.441</c:v>
                </c:pt>
                <c:pt idx="1556">
                  <c:v>113.441</c:v>
                </c:pt>
                <c:pt idx="1557">
                  <c:v>113.441</c:v>
                </c:pt>
                <c:pt idx="1558">
                  <c:v>107.982</c:v>
                </c:pt>
                <c:pt idx="1559">
                  <c:v>113.32899999999999</c:v>
                </c:pt>
                <c:pt idx="1560">
                  <c:v>112.343</c:v>
                </c:pt>
                <c:pt idx="1561">
                  <c:v>112.28</c:v>
                </c:pt>
                <c:pt idx="1562">
                  <c:v>113.27800000000001</c:v>
                </c:pt>
                <c:pt idx="1563">
                  <c:v>113.27800000000001</c:v>
                </c:pt>
                <c:pt idx="1564">
                  <c:v>113.27800000000001</c:v>
                </c:pt>
                <c:pt idx="1565">
                  <c:v>113.27800000000001</c:v>
                </c:pt>
                <c:pt idx="1566">
                  <c:v>117.923</c:v>
                </c:pt>
                <c:pt idx="1567">
                  <c:v>118.393</c:v>
                </c:pt>
                <c:pt idx="1568">
                  <c:v>117.107</c:v>
                </c:pt>
                <c:pt idx="1569">
                  <c:v>115.88200000000001</c:v>
                </c:pt>
                <c:pt idx="1570">
                  <c:v>115.88200000000001</c:v>
                </c:pt>
                <c:pt idx="1571">
                  <c:v>115.88200000000001</c:v>
                </c:pt>
                <c:pt idx="1572">
                  <c:v>113.636</c:v>
                </c:pt>
                <c:pt idx="1573">
                  <c:v>112.74299999999999</c:v>
                </c:pt>
                <c:pt idx="1574">
                  <c:v>110.018</c:v>
                </c:pt>
                <c:pt idx="1575">
                  <c:v>107.51300000000001</c:v>
                </c:pt>
                <c:pt idx="1576">
                  <c:v>109.866</c:v>
                </c:pt>
                <c:pt idx="1577">
                  <c:v>109.866</c:v>
                </c:pt>
                <c:pt idx="1578">
                  <c:v>109.866</c:v>
                </c:pt>
                <c:pt idx="1579">
                  <c:v>113.245</c:v>
                </c:pt>
                <c:pt idx="1580">
                  <c:v>115.187</c:v>
                </c:pt>
                <c:pt idx="1581">
                  <c:v>114.405</c:v>
                </c:pt>
                <c:pt idx="1582">
                  <c:v>110.973</c:v>
                </c:pt>
                <c:pt idx="1583">
                  <c:v>107.401</c:v>
                </c:pt>
                <c:pt idx="1584">
                  <c:v>107.401</c:v>
                </c:pt>
                <c:pt idx="1585">
                  <c:v>107.401</c:v>
                </c:pt>
                <c:pt idx="1586">
                  <c:v>110.19799999999999</c:v>
                </c:pt>
                <c:pt idx="1587">
                  <c:v>106.24299999999999</c:v>
                </c:pt>
                <c:pt idx="1588">
                  <c:v>109.592</c:v>
                </c:pt>
                <c:pt idx="1589">
                  <c:v>108.393</c:v>
                </c:pt>
                <c:pt idx="1590">
                  <c:v>102.247</c:v>
                </c:pt>
                <c:pt idx="1591">
                  <c:v>102.247</c:v>
                </c:pt>
                <c:pt idx="1592">
                  <c:v>102.247</c:v>
                </c:pt>
                <c:pt idx="1593">
                  <c:v>98.831000000000003</c:v>
                </c:pt>
                <c:pt idx="1594">
                  <c:v>97.188999999999993</c:v>
                </c:pt>
                <c:pt idx="1595">
                  <c:v>97.188999999999993</c:v>
                </c:pt>
                <c:pt idx="1596">
                  <c:v>101.098</c:v>
                </c:pt>
                <c:pt idx="1597">
                  <c:v>99.332999999999998</c:v>
                </c:pt>
                <c:pt idx="1598">
                  <c:v>99.332999999999998</c:v>
                </c:pt>
                <c:pt idx="1599">
                  <c:v>99.332999999999998</c:v>
                </c:pt>
                <c:pt idx="1600">
                  <c:v>98.016999999999996</c:v>
                </c:pt>
                <c:pt idx="1601">
                  <c:v>99.314999999999998</c:v>
                </c:pt>
                <c:pt idx="1602">
                  <c:v>98.313999999999993</c:v>
                </c:pt>
                <c:pt idx="1603">
                  <c:v>98.835999999999999</c:v>
                </c:pt>
                <c:pt idx="1604">
                  <c:v>99.013999999999996</c:v>
                </c:pt>
                <c:pt idx="1605">
                  <c:v>99.013999999999996</c:v>
                </c:pt>
                <c:pt idx="1606">
                  <c:v>99.013999999999996</c:v>
                </c:pt>
                <c:pt idx="1607">
                  <c:v>96.911000000000001</c:v>
                </c:pt>
                <c:pt idx="1608">
                  <c:v>93.838999999999999</c:v>
                </c:pt>
                <c:pt idx="1609">
                  <c:v>92.8</c:v>
                </c:pt>
                <c:pt idx="1610">
                  <c:v>92.8</c:v>
                </c:pt>
                <c:pt idx="1611">
                  <c:v>95.802000000000007</c:v>
                </c:pt>
                <c:pt idx="1612">
                  <c:v>95.802000000000007</c:v>
                </c:pt>
                <c:pt idx="1613">
                  <c:v>95.802000000000007</c:v>
                </c:pt>
                <c:pt idx="1614">
                  <c:v>95.22</c:v>
                </c:pt>
                <c:pt idx="1615">
                  <c:v>89.221999999999994</c:v>
                </c:pt>
                <c:pt idx="1616">
                  <c:v>88.736999999999995</c:v>
                </c:pt>
                <c:pt idx="1617">
                  <c:v>90.513999999999996</c:v>
                </c:pt>
                <c:pt idx="1618">
                  <c:v>86.744</c:v>
                </c:pt>
                <c:pt idx="1619">
                  <c:v>86.744</c:v>
                </c:pt>
                <c:pt idx="1620">
                  <c:v>86.744</c:v>
                </c:pt>
                <c:pt idx="1621">
                  <c:v>89.53</c:v>
                </c:pt>
                <c:pt idx="1622">
                  <c:v>89.363</c:v>
                </c:pt>
                <c:pt idx="1623">
                  <c:v>88.19</c:v>
                </c:pt>
                <c:pt idx="1624">
                  <c:v>91.155000000000001</c:v>
                </c:pt>
                <c:pt idx="1625">
                  <c:v>89.870999999999995</c:v>
                </c:pt>
                <c:pt idx="1626">
                  <c:v>89.870999999999995</c:v>
                </c:pt>
                <c:pt idx="1627">
                  <c:v>89.870999999999995</c:v>
                </c:pt>
                <c:pt idx="1628">
                  <c:v>89.938999999999993</c:v>
                </c:pt>
                <c:pt idx="1629">
                  <c:v>88.498999999999995</c:v>
                </c:pt>
                <c:pt idx="1630">
                  <c:v>88.472999999999999</c:v>
                </c:pt>
                <c:pt idx="1631">
                  <c:v>87.21</c:v>
                </c:pt>
                <c:pt idx="1632">
                  <c:v>86.474000000000004</c:v>
                </c:pt>
                <c:pt idx="1633">
                  <c:v>86.474000000000004</c:v>
                </c:pt>
                <c:pt idx="1634">
                  <c:v>86.474000000000004</c:v>
                </c:pt>
                <c:pt idx="1635">
                  <c:v>87.335999999999999</c:v>
                </c:pt>
                <c:pt idx="1636">
                  <c:v>88.545000000000002</c:v>
                </c:pt>
                <c:pt idx="1637">
                  <c:v>87.046999999999997</c:v>
                </c:pt>
                <c:pt idx="1638">
                  <c:v>88.093999999999994</c:v>
                </c:pt>
                <c:pt idx="1639">
                  <c:v>88.093999999999994</c:v>
                </c:pt>
                <c:pt idx="1640">
                  <c:v>88.093999999999994</c:v>
                </c:pt>
                <c:pt idx="1641">
                  <c:v>88.093999999999994</c:v>
                </c:pt>
                <c:pt idx="1642">
                  <c:v>88.2</c:v>
                </c:pt>
                <c:pt idx="1643">
                  <c:v>87.411000000000001</c:v>
                </c:pt>
                <c:pt idx="1644">
                  <c:v>88.412999999999997</c:v>
                </c:pt>
                <c:pt idx="1645">
                  <c:v>89.004000000000005</c:v>
                </c:pt>
                <c:pt idx="1646">
                  <c:v>89.004000000000005</c:v>
                </c:pt>
                <c:pt idx="1647">
                  <c:v>89.004000000000005</c:v>
                </c:pt>
                <c:pt idx="1648">
                  <c:v>89.004000000000005</c:v>
                </c:pt>
                <c:pt idx="1649">
                  <c:v>88.412999999999997</c:v>
                </c:pt>
                <c:pt idx="1650">
                  <c:v>85.372</c:v>
                </c:pt>
                <c:pt idx="1651">
                  <c:v>81.498000000000005</c:v>
                </c:pt>
                <c:pt idx="1652">
                  <c:v>80.97</c:v>
                </c:pt>
                <c:pt idx="1653">
                  <c:v>81.546999999999997</c:v>
                </c:pt>
                <c:pt idx="1654">
                  <c:v>81.546999999999997</c:v>
                </c:pt>
                <c:pt idx="1655">
                  <c:v>81.546999999999997</c:v>
                </c:pt>
                <c:pt idx="1656">
                  <c:v>81.272999999999996</c:v>
                </c:pt>
                <c:pt idx="1657">
                  <c:v>82.647999999999996</c:v>
                </c:pt>
                <c:pt idx="1658">
                  <c:v>85.36</c:v>
                </c:pt>
                <c:pt idx="1659">
                  <c:v>82.915000000000006</c:v>
                </c:pt>
                <c:pt idx="1660">
                  <c:v>84.677999999999997</c:v>
                </c:pt>
                <c:pt idx="1661">
                  <c:v>84.677999999999997</c:v>
                </c:pt>
                <c:pt idx="1662">
                  <c:v>84.677999999999997</c:v>
                </c:pt>
                <c:pt idx="1663">
                  <c:v>84.677999999999997</c:v>
                </c:pt>
                <c:pt idx="1664">
                  <c:v>84.632000000000005</c:v>
                </c:pt>
                <c:pt idx="1665">
                  <c:v>84.816999999999993</c:v>
                </c:pt>
                <c:pt idx="1666">
                  <c:v>82.094999999999999</c:v>
                </c:pt>
                <c:pt idx="1667">
                  <c:v>82.358999999999995</c:v>
                </c:pt>
                <c:pt idx="1668">
                  <c:v>82.358999999999995</c:v>
                </c:pt>
                <c:pt idx="1669">
                  <c:v>82.358999999999995</c:v>
                </c:pt>
                <c:pt idx="1670">
                  <c:v>84.328000000000003</c:v>
                </c:pt>
                <c:pt idx="1671">
                  <c:v>82.421999999999997</c:v>
                </c:pt>
                <c:pt idx="1672">
                  <c:v>82.141000000000005</c:v>
                </c:pt>
                <c:pt idx="1673">
                  <c:v>80.676000000000002</c:v>
                </c:pt>
                <c:pt idx="1674">
                  <c:v>79.792000000000002</c:v>
                </c:pt>
                <c:pt idx="1675">
                  <c:v>79.792000000000002</c:v>
                </c:pt>
                <c:pt idx="1676">
                  <c:v>79.792000000000002</c:v>
                </c:pt>
                <c:pt idx="1677">
                  <c:v>78.664000000000001</c:v>
                </c:pt>
                <c:pt idx="1678">
                  <c:v>78.513999999999996</c:v>
                </c:pt>
                <c:pt idx="1679">
                  <c:v>76.388000000000005</c:v>
                </c:pt>
                <c:pt idx="1680">
                  <c:v>75.876000000000005</c:v>
                </c:pt>
                <c:pt idx="1681">
                  <c:v>74.644999999999996</c:v>
                </c:pt>
                <c:pt idx="1682">
                  <c:v>74.644999999999996</c:v>
                </c:pt>
                <c:pt idx="1683">
                  <c:v>74.644999999999996</c:v>
                </c:pt>
                <c:pt idx="1684">
                  <c:v>75.23</c:v>
                </c:pt>
                <c:pt idx="1685">
                  <c:v>74.191999999999993</c:v>
                </c:pt>
                <c:pt idx="1686">
                  <c:v>74.593999999999994</c:v>
                </c:pt>
                <c:pt idx="1687">
                  <c:v>72.387</c:v>
                </c:pt>
                <c:pt idx="1688">
                  <c:v>70.611999999999995</c:v>
                </c:pt>
                <c:pt idx="1689">
                  <c:v>70.611999999999995</c:v>
                </c:pt>
                <c:pt idx="1690">
                  <c:v>70.611999999999995</c:v>
                </c:pt>
                <c:pt idx="1691">
                  <c:v>70.611999999999995</c:v>
                </c:pt>
                <c:pt idx="1692">
                  <c:v>68.849000000000004</c:v>
                </c:pt>
                <c:pt idx="1693">
                  <c:v>72.781000000000006</c:v>
                </c:pt>
                <c:pt idx="1694">
                  <c:v>74.028000000000006</c:v>
                </c:pt>
                <c:pt idx="1695">
                  <c:v>74.52</c:v>
                </c:pt>
                <c:pt idx="1696">
                  <c:v>74.52</c:v>
                </c:pt>
                <c:pt idx="1697">
                  <c:v>74.52</c:v>
                </c:pt>
                <c:pt idx="1698">
                  <c:v>77.747</c:v>
                </c:pt>
                <c:pt idx="1699">
                  <c:v>79.927000000000007</c:v>
                </c:pt>
                <c:pt idx="1700">
                  <c:v>81.289000000000001</c:v>
                </c:pt>
                <c:pt idx="1701">
                  <c:v>82.17</c:v>
                </c:pt>
                <c:pt idx="1702">
                  <c:v>86.954999999999998</c:v>
                </c:pt>
                <c:pt idx="1703">
                  <c:v>86.954999999999998</c:v>
                </c:pt>
                <c:pt idx="1704">
                  <c:v>86.954999999999998</c:v>
                </c:pt>
                <c:pt idx="1705">
                  <c:v>85.453999999999994</c:v>
                </c:pt>
                <c:pt idx="1706">
                  <c:v>85.415000000000006</c:v>
                </c:pt>
                <c:pt idx="1707">
                  <c:v>82.492000000000004</c:v>
                </c:pt>
                <c:pt idx="1708">
                  <c:v>79.759</c:v>
                </c:pt>
                <c:pt idx="1709">
                  <c:v>79.921999999999997</c:v>
                </c:pt>
                <c:pt idx="1710">
                  <c:v>79.921999999999997</c:v>
                </c:pt>
                <c:pt idx="1711">
                  <c:v>79.921999999999997</c:v>
                </c:pt>
                <c:pt idx="1712">
                  <c:v>79.292000000000002</c:v>
                </c:pt>
                <c:pt idx="1713">
                  <c:v>80.045000000000002</c:v>
                </c:pt>
                <c:pt idx="1714">
                  <c:v>78.438000000000002</c:v>
                </c:pt>
                <c:pt idx="1715">
                  <c:v>75.174000000000007</c:v>
                </c:pt>
                <c:pt idx="1716">
                  <c:v>73.655000000000001</c:v>
                </c:pt>
                <c:pt idx="1717">
                  <c:v>73.655000000000001</c:v>
                </c:pt>
                <c:pt idx="1718">
                  <c:v>73.655000000000001</c:v>
                </c:pt>
                <c:pt idx="1719">
                  <c:v>74.153000000000006</c:v>
                </c:pt>
                <c:pt idx="1720">
                  <c:v>73.528999999999996</c:v>
                </c:pt>
                <c:pt idx="1721">
                  <c:v>73.936000000000007</c:v>
                </c:pt>
                <c:pt idx="1722">
                  <c:v>76.540000000000006</c:v>
                </c:pt>
                <c:pt idx="1723">
                  <c:v>76.97</c:v>
                </c:pt>
                <c:pt idx="1724">
                  <c:v>76.97</c:v>
                </c:pt>
                <c:pt idx="1725">
                  <c:v>76.97</c:v>
                </c:pt>
                <c:pt idx="1726">
                  <c:v>78.082999999999998</c:v>
                </c:pt>
                <c:pt idx="1727">
                  <c:v>79.123999999999995</c:v>
                </c:pt>
                <c:pt idx="1728">
                  <c:v>78.884</c:v>
                </c:pt>
                <c:pt idx="1729">
                  <c:v>76.515000000000001</c:v>
                </c:pt>
                <c:pt idx="1730">
                  <c:v>75.808000000000007</c:v>
                </c:pt>
                <c:pt idx="1731">
                  <c:v>75.808000000000007</c:v>
                </c:pt>
                <c:pt idx="1732">
                  <c:v>75.808000000000007</c:v>
                </c:pt>
                <c:pt idx="1733">
                  <c:v>74.864999999999995</c:v>
                </c:pt>
                <c:pt idx="1734">
                  <c:v>76.498000000000005</c:v>
                </c:pt>
                <c:pt idx="1735">
                  <c:v>75.135000000000005</c:v>
                </c:pt>
                <c:pt idx="1736">
                  <c:v>76.820999999999998</c:v>
                </c:pt>
                <c:pt idx="1737">
                  <c:v>76.007000000000005</c:v>
                </c:pt>
                <c:pt idx="1738">
                  <c:v>76.007000000000005</c:v>
                </c:pt>
                <c:pt idx="1739">
                  <c:v>76.007000000000005</c:v>
                </c:pt>
                <c:pt idx="1740">
                  <c:v>76.363</c:v>
                </c:pt>
                <c:pt idx="1741">
                  <c:v>76.343999999999994</c:v>
                </c:pt>
                <c:pt idx="1742">
                  <c:v>74.143000000000001</c:v>
                </c:pt>
                <c:pt idx="1743">
                  <c:v>73.873000000000005</c:v>
                </c:pt>
                <c:pt idx="1744">
                  <c:v>72.972999999999999</c:v>
                </c:pt>
                <c:pt idx="1745">
                  <c:v>72.972999999999999</c:v>
                </c:pt>
                <c:pt idx="1746">
                  <c:v>72.972999999999999</c:v>
                </c:pt>
                <c:pt idx="1747">
                  <c:v>72.805000000000007</c:v>
                </c:pt>
                <c:pt idx="1748">
                  <c:v>73.203000000000003</c:v>
                </c:pt>
                <c:pt idx="1749">
                  <c:v>71.811999999999998</c:v>
                </c:pt>
                <c:pt idx="1750">
                  <c:v>71.201999999999998</c:v>
                </c:pt>
                <c:pt idx="1751">
                  <c:v>71.207999999999998</c:v>
                </c:pt>
                <c:pt idx="1752">
                  <c:v>71.207999999999998</c:v>
                </c:pt>
                <c:pt idx="1753">
                  <c:v>71.207999999999998</c:v>
                </c:pt>
                <c:pt idx="1754">
                  <c:v>70.234999999999999</c:v>
                </c:pt>
                <c:pt idx="1755">
                  <c:v>71.638000000000005</c:v>
                </c:pt>
                <c:pt idx="1756">
                  <c:v>71.625</c:v>
                </c:pt>
                <c:pt idx="1757">
                  <c:v>72.69</c:v>
                </c:pt>
                <c:pt idx="1758">
                  <c:v>72.201999999999998</c:v>
                </c:pt>
                <c:pt idx="1759">
                  <c:v>72.201999999999998</c:v>
                </c:pt>
                <c:pt idx="1760">
                  <c:v>72.201999999999998</c:v>
                </c:pt>
                <c:pt idx="1761">
                  <c:v>71.944999999999993</c:v>
                </c:pt>
                <c:pt idx="1762">
                  <c:v>70.296000000000006</c:v>
                </c:pt>
                <c:pt idx="1763">
                  <c:v>70.754999999999995</c:v>
                </c:pt>
                <c:pt idx="1764">
                  <c:v>71.739000000000004</c:v>
                </c:pt>
                <c:pt idx="1765">
                  <c:v>71.783000000000001</c:v>
                </c:pt>
                <c:pt idx="1766">
                  <c:v>71.783000000000001</c:v>
                </c:pt>
                <c:pt idx="1767">
                  <c:v>71.783000000000001</c:v>
                </c:pt>
                <c:pt idx="1768">
                  <c:v>72.177999999999997</c:v>
                </c:pt>
                <c:pt idx="1769">
                  <c:v>72.084999999999994</c:v>
                </c:pt>
                <c:pt idx="1770">
                  <c:v>72.727000000000004</c:v>
                </c:pt>
                <c:pt idx="1771">
                  <c:v>72.504000000000005</c:v>
                </c:pt>
                <c:pt idx="1772">
                  <c:v>70.394999999999996</c:v>
                </c:pt>
                <c:pt idx="1773">
                  <c:v>70.394999999999996</c:v>
                </c:pt>
                <c:pt idx="1774">
                  <c:v>70.394999999999996</c:v>
                </c:pt>
                <c:pt idx="1775">
                  <c:v>68.942999999999998</c:v>
                </c:pt>
                <c:pt idx="1776">
                  <c:v>68.896000000000001</c:v>
                </c:pt>
                <c:pt idx="1777">
                  <c:v>68.421000000000006</c:v>
                </c:pt>
                <c:pt idx="1778">
                  <c:v>68.849000000000004</c:v>
                </c:pt>
                <c:pt idx="1779">
                  <c:v>70.495000000000005</c:v>
                </c:pt>
                <c:pt idx="1780">
                  <c:v>70.495000000000005</c:v>
                </c:pt>
                <c:pt idx="1781">
                  <c:v>70.495000000000005</c:v>
                </c:pt>
                <c:pt idx="1782">
                  <c:v>69.838999999999999</c:v>
                </c:pt>
                <c:pt idx="1783">
                  <c:v>69.632000000000005</c:v>
                </c:pt>
                <c:pt idx="1784">
                  <c:v>69.38</c:v>
                </c:pt>
                <c:pt idx="1785">
                  <c:v>70.412000000000006</c:v>
                </c:pt>
                <c:pt idx="1786">
                  <c:v>70.745000000000005</c:v>
                </c:pt>
                <c:pt idx="1787">
                  <c:v>70.745000000000005</c:v>
                </c:pt>
                <c:pt idx="1788">
                  <c:v>70.745000000000005</c:v>
                </c:pt>
                <c:pt idx="1789">
                  <c:v>71.013000000000005</c:v>
                </c:pt>
                <c:pt idx="1790">
                  <c:v>71.632000000000005</c:v>
                </c:pt>
                <c:pt idx="1791">
                  <c:v>70.460999999999999</c:v>
                </c:pt>
                <c:pt idx="1792">
                  <c:v>69.701999999999998</c:v>
                </c:pt>
                <c:pt idx="1793">
                  <c:v>69.701999999999998</c:v>
                </c:pt>
                <c:pt idx="1794">
                  <c:v>69.701999999999998</c:v>
                </c:pt>
                <c:pt idx="1795">
                  <c:v>69.701999999999998</c:v>
                </c:pt>
                <c:pt idx="1796">
                  <c:v>69.701999999999998</c:v>
                </c:pt>
                <c:pt idx="1797">
                  <c:v>69.58</c:v>
                </c:pt>
                <c:pt idx="1798">
                  <c:v>69.260999999999996</c:v>
                </c:pt>
                <c:pt idx="1799">
                  <c:v>68.406999999999996</c:v>
                </c:pt>
                <c:pt idx="1800">
                  <c:v>69.471999999999994</c:v>
                </c:pt>
                <c:pt idx="1801">
                  <c:v>69.471999999999994</c:v>
                </c:pt>
                <c:pt idx="1802">
                  <c:v>69.471999999999994</c:v>
                </c:pt>
                <c:pt idx="1803">
                  <c:v>69.052999999999997</c:v>
                </c:pt>
                <c:pt idx="1804">
                  <c:v>68.44</c:v>
                </c:pt>
                <c:pt idx="1805">
                  <c:v>67.603999999999999</c:v>
                </c:pt>
                <c:pt idx="1806">
                  <c:v>68.906000000000006</c:v>
                </c:pt>
                <c:pt idx="1807">
                  <c:v>68.551000000000002</c:v>
                </c:pt>
                <c:pt idx="1808">
                  <c:v>68.551000000000002</c:v>
                </c:pt>
                <c:pt idx="1809">
                  <c:v>68.551000000000002</c:v>
                </c:pt>
                <c:pt idx="1810">
                  <c:v>67.308000000000007</c:v>
                </c:pt>
                <c:pt idx="1811">
                  <c:v>67.641999999999996</c:v>
                </c:pt>
                <c:pt idx="1812">
                  <c:v>67.180000000000007</c:v>
                </c:pt>
                <c:pt idx="1813">
                  <c:v>72.600999999999999</c:v>
                </c:pt>
                <c:pt idx="1814">
                  <c:v>75.533000000000001</c:v>
                </c:pt>
                <c:pt idx="1815">
                  <c:v>75.533000000000001</c:v>
                </c:pt>
                <c:pt idx="1816">
                  <c:v>75.533000000000001</c:v>
                </c:pt>
                <c:pt idx="1817">
                  <c:v>72.287999999999997</c:v>
                </c:pt>
                <c:pt idx="1818">
                  <c:v>73.897999999999996</c:v>
                </c:pt>
                <c:pt idx="1819">
                  <c:v>75.403000000000006</c:v>
                </c:pt>
                <c:pt idx="1820">
                  <c:v>75.762</c:v>
                </c:pt>
                <c:pt idx="1821">
                  <c:v>74.233000000000004</c:v>
                </c:pt>
                <c:pt idx="1822">
                  <c:v>74.233000000000004</c:v>
                </c:pt>
                <c:pt idx="1823">
                  <c:v>74.233000000000004</c:v>
                </c:pt>
                <c:pt idx="1824">
                  <c:v>76.108999999999995</c:v>
                </c:pt>
                <c:pt idx="1825">
                  <c:v>76.546999999999997</c:v>
                </c:pt>
                <c:pt idx="1826">
                  <c:v>75.418999999999997</c:v>
                </c:pt>
                <c:pt idx="1827">
                  <c:v>75.994</c:v>
                </c:pt>
                <c:pt idx="1828">
                  <c:v>75.759</c:v>
                </c:pt>
                <c:pt idx="1829">
                  <c:v>75.759</c:v>
                </c:pt>
                <c:pt idx="1830">
                  <c:v>75.759</c:v>
                </c:pt>
                <c:pt idx="1831">
                  <c:v>75.759</c:v>
                </c:pt>
                <c:pt idx="1832">
                  <c:v>76.557000000000002</c:v>
                </c:pt>
                <c:pt idx="1833">
                  <c:v>75.347999999999999</c:v>
                </c:pt>
                <c:pt idx="1834">
                  <c:v>72.873000000000005</c:v>
                </c:pt>
                <c:pt idx="1835">
                  <c:v>70.653000000000006</c:v>
                </c:pt>
                <c:pt idx="1836">
                  <c:v>70.653000000000006</c:v>
                </c:pt>
                <c:pt idx="1837">
                  <c:v>70.653000000000006</c:v>
                </c:pt>
                <c:pt idx="1838">
                  <c:v>70.334999999999994</c:v>
                </c:pt>
                <c:pt idx="1839">
                  <c:v>69.141000000000005</c:v>
                </c:pt>
                <c:pt idx="1840">
                  <c:v>71.855999999999995</c:v>
                </c:pt>
                <c:pt idx="1841">
                  <c:v>73.465000000000003</c:v>
                </c:pt>
                <c:pt idx="1842">
                  <c:v>73.542000000000002</c:v>
                </c:pt>
                <c:pt idx="1843">
                  <c:v>73.542000000000002</c:v>
                </c:pt>
                <c:pt idx="1844">
                  <c:v>73.542000000000002</c:v>
                </c:pt>
                <c:pt idx="1845">
                  <c:v>75.727999999999994</c:v>
                </c:pt>
                <c:pt idx="1846">
                  <c:v>73.177000000000007</c:v>
                </c:pt>
                <c:pt idx="1847">
                  <c:v>72.474000000000004</c:v>
                </c:pt>
                <c:pt idx="1848">
                  <c:v>73.305999999999997</c:v>
                </c:pt>
                <c:pt idx="1849">
                  <c:v>73.343999999999994</c:v>
                </c:pt>
                <c:pt idx="1850">
                  <c:v>73.343999999999994</c:v>
                </c:pt>
                <c:pt idx="1851">
                  <c:v>73.343999999999994</c:v>
                </c:pt>
                <c:pt idx="1852">
                  <c:v>72.465000000000003</c:v>
                </c:pt>
                <c:pt idx="1853">
                  <c:v>73.825999999999993</c:v>
                </c:pt>
                <c:pt idx="1854">
                  <c:v>74.813999999999993</c:v>
                </c:pt>
                <c:pt idx="1855">
                  <c:v>74.44</c:v>
                </c:pt>
                <c:pt idx="1856">
                  <c:v>75.396000000000001</c:v>
                </c:pt>
                <c:pt idx="1857">
                  <c:v>75.396000000000001</c:v>
                </c:pt>
                <c:pt idx="1858">
                  <c:v>75.396000000000001</c:v>
                </c:pt>
                <c:pt idx="1859">
                  <c:v>76.769000000000005</c:v>
                </c:pt>
                <c:pt idx="1860">
                  <c:v>77.09</c:v>
                </c:pt>
                <c:pt idx="1861">
                  <c:v>77.064999999999998</c:v>
                </c:pt>
                <c:pt idx="1862">
                  <c:v>76.477000000000004</c:v>
                </c:pt>
                <c:pt idx="1863">
                  <c:v>75.295000000000002</c:v>
                </c:pt>
                <c:pt idx="1864">
                  <c:v>75.295000000000002</c:v>
                </c:pt>
                <c:pt idx="1865">
                  <c:v>75.295000000000002</c:v>
                </c:pt>
                <c:pt idx="1866">
                  <c:v>74.948999999999998</c:v>
                </c:pt>
                <c:pt idx="1867">
                  <c:v>75.3</c:v>
                </c:pt>
                <c:pt idx="1868">
                  <c:v>76.05</c:v>
                </c:pt>
                <c:pt idx="1869">
                  <c:v>77.099999999999994</c:v>
                </c:pt>
                <c:pt idx="1870">
                  <c:v>79.844999999999999</c:v>
                </c:pt>
                <c:pt idx="1871">
                  <c:v>79.844999999999999</c:v>
                </c:pt>
                <c:pt idx="1872">
                  <c:v>79.844999999999999</c:v>
                </c:pt>
                <c:pt idx="1873">
                  <c:v>79.885999999999996</c:v>
                </c:pt>
                <c:pt idx="1874">
                  <c:v>80.114999999999995</c:v>
                </c:pt>
                <c:pt idx="1875">
                  <c:v>81.191000000000003</c:v>
                </c:pt>
                <c:pt idx="1876">
                  <c:v>81.953999999999994</c:v>
                </c:pt>
                <c:pt idx="1877">
                  <c:v>82.042000000000002</c:v>
                </c:pt>
                <c:pt idx="1878">
                  <c:v>82.042000000000002</c:v>
                </c:pt>
                <c:pt idx="1879">
                  <c:v>82.042000000000002</c:v>
                </c:pt>
                <c:pt idx="1880">
                  <c:v>81.998000000000005</c:v>
                </c:pt>
                <c:pt idx="1881">
                  <c:v>80.135999999999996</c:v>
                </c:pt>
                <c:pt idx="1882">
                  <c:v>79.332999999999998</c:v>
                </c:pt>
                <c:pt idx="1883">
                  <c:v>80.441000000000003</c:v>
                </c:pt>
                <c:pt idx="1884">
                  <c:v>81.656999999999996</c:v>
                </c:pt>
                <c:pt idx="1885">
                  <c:v>81.656999999999996</c:v>
                </c:pt>
                <c:pt idx="1886">
                  <c:v>81.656999999999996</c:v>
                </c:pt>
                <c:pt idx="1887">
                  <c:v>82.561000000000007</c:v>
                </c:pt>
                <c:pt idx="1888">
                  <c:v>81.075000000000003</c:v>
                </c:pt>
                <c:pt idx="1889">
                  <c:v>81.923000000000002</c:v>
                </c:pt>
                <c:pt idx="1890">
                  <c:v>82.613</c:v>
                </c:pt>
                <c:pt idx="1891">
                  <c:v>80.688000000000002</c:v>
                </c:pt>
                <c:pt idx="1892">
                  <c:v>80.688000000000002</c:v>
                </c:pt>
                <c:pt idx="1893">
                  <c:v>80.688000000000002</c:v>
                </c:pt>
                <c:pt idx="1894">
                  <c:v>80.813000000000002</c:v>
                </c:pt>
                <c:pt idx="1895">
                  <c:v>79.727999999999994</c:v>
                </c:pt>
                <c:pt idx="1896">
                  <c:v>80.94</c:v>
                </c:pt>
                <c:pt idx="1897">
                  <c:v>83.307000000000002</c:v>
                </c:pt>
                <c:pt idx="1898">
                  <c:v>81.912000000000006</c:v>
                </c:pt>
                <c:pt idx="1899">
                  <c:v>81.912000000000006</c:v>
                </c:pt>
                <c:pt idx="1900">
                  <c:v>81.912000000000006</c:v>
                </c:pt>
                <c:pt idx="1901">
                  <c:v>83.201999999999998</c:v>
                </c:pt>
                <c:pt idx="1902">
                  <c:v>84.730999999999995</c:v>
                </c:pt>
                <c:pt idx="1903">
                  <c:v>84.677000000000007</c:v>
                </c:pt>
                <c:pt idx="1904">
                  <c:v>83.713999999999999</c:v>
                </c:pt>
                <c:pt idx="1905">
                  <c:v>83.272000000000006</c:v>
                </c:pt>
                <c:pt idx="1906">
                  <c:v>83.272000000000006</c:v>
                </c:pt>
                <c:pt idx="1907">
                  <c:v>83.272000000000006</c:v>
                </c:pt>
                <c:pt idx="1908">
                  <c:v>85.56</c:v>
                </c:pt>
                <c:pt idx="1909">
                  <c:v>85.191000000000003</c:v>
                </c:pt>
                <c:pt idx="1910">
                  <c:v>87.451999999999998</c:v>
                </c:pt>
                <c:pt idx="1911">
                  <c:v>82.638000000000005</c:v>
                </c:pt>
                <c:pt idx="1912">
                  <c:v>82.216999999999999</c:v>
                </c:pt>
                <c:pt idx="1913">
                  <c:v>82.216999999999999</c:v>
                </c:pt>
                <c:pt idx="1914">
                  <c:v>82.216999999999999</c:v>
                </c:pt>
                <c:pt idx="1915">
                  <c:v>82.866</c:v>
                </c:pt>
                <c:pt idx="1916">
                  <c:v>81.704999999999998</c:v>
                </c:pt>
                <c:pt idx="1917">
                  <c:v>83.510999999999996</c:v>
                </c:pt>
                <c:pt idx="1918">
                  <c:v>84.456999999999994</c:v>
                </c:pt>
                <c:pt idx="1919">
                  <c:v>85.123000000000005</c:v>
                </c:pt>
                <c:pt idx="1920">
                  <c:v>85.123000000000005</c:v>
                </c:pt>
                <c:pt idx="1921">
                  <c:v>85.123000000000005</c:v>
                </c:pt>
                <c:pt idx="1922">
                  <c:v>84.603999999999999</c:v>
                </c:pt>
                <c:pt idx="1923">
                  <c:v>82.784999999999997</c:v>
                </c:pt>
                <c:pt idx="1924">
                  <c:v>83.798000000000002</c:v>
                </c:pt>
                <c:pt idx="1925">
                  <c:v>82.134</c:v>
                </c:pt>
                <c:pt idx="1926">
                  <c:v>81.394000000000005</c:v>
                </c:pt>
                <c:pt idx="1927">
                  <c:v>81.394000000000005</c:v>
                </c:pt>
                <c:pt idx="1928">
                  <c:v>81.394000000000005</c:v>
                </c:pt>
                <c:pt idx="1929">
                  <c:v>81.394000000000005</c:v>
                </c:pt>
                <c:pt idx="1930">
                  <c:v>84.025000000000006</c:v>
                </c:pt>
                <c:pt idx="1931">
                  <c:v>86.748999999999995</c:v>
                </c:pt>
                <c:pt idx="1932">
                  <c:v>87.153000000000006</c:v>
                </c:pt>
                <c:pt idx="1933">
                  <c:v>86.099000000000004</c:v>
                </c:pt>
                <c:pt idx="1934">
                  <c:v>86.099000000000004</c:v>
                </c:pt>
                <c:pt idx="1935">
                  <c:v>86.099000000000004</c:v>
                </c:pt>
                <c:pt idx="1936">
                  <c:v>86.486000000000004</c:v>
                </c:pt>
                <c:pt idx="1937">
                  <c:v>84.563999999999993</c:v>
                </c:pt>
                <c:pt idx="1938">
                  <c:v>82.716999999999999</c:v>
                </c:pt>
                <c:pt idx="1939">
                  <c:v>84.179000000000002</c:v>
                </c:pt>
                <c:pt idx="1940">
                  <c:v>87.488</c:v>
                </c:pt>
                <c:pt idx="1941">
                  <c:v>87.488</c:v>
                </c:pt>
                <c:pt idx="1942">
                  <c:v>87.488</c:v>
                </c:pt>
                <c:pt idx="1943">
                  <c:v>87.085999999999999</c:v>
                </c:pt>
                <c:pt idx="1944">
                  <c:v>88.786000000000001</c:v>
                </c:pt>
                <c:pt idx="1945">
                  <c:v>91.24</c:v>
                </c:pt>
                <c:pt idx="1946">
                  <c:v>89.46</c:v>
                </c:pt>
                <c:pt idx="1947">
                  <c:v>91.674999999999997</c:v>
                </c:pt>
                <c:pt idx="1948">
                  <c:v>91.674999999999997</c:v>
                </c:pt>
                <c:pt idx="1949">
                  <c:v>91.674999999999997</c:v>
                </c:pt>
                <c:pt idx="1950">
                  <c:v>90.504999999999995</c:v>
                </c:pt>
                <c:pt idx="1951">
                  <c:v>89.948999999999998</c:v>
                </c:pt>
                <c:pt idx="1952">
                  <c:v>85.757000000000005</c:v>
                </c:pt>
                <c:pt idx="1953">
                  <c:v>87.066999999999993</c:v>
                </c:pt>
                <c:pt idx="1954">
                  <c:v>87.552999999999997</c:v>
                </c:pt>
                <c:pt idx="1955">
                  <c:v>87.552999999999997</c:v>
                </c:pt>
                <c:pt idx="1956">
                  <c:v>87.552999999999997</c:v>
                </c:pt>
                <c:pt idx="1957">
                  <c:v>87.466999999999999</c:v>
                </c:pt>
                <c:pt idx="1958">
                  <c:v>87.686000000000007</c:v>
                </c:pt>
                <c:pt idx="1959">
                  <c:v>84.566999999999993</c:v>
                </c:pt>
                <c:pt idx="1960">
                  <c:v>84.7</c:v>
                </c:pt>
                <c:pt idx="1961">
                  <c:v>83.497</c:v>
                </c:pt>
                <c:pt idx="1962">
                  <c:v>83.497</c:v>
                </c:pt>
                <c:pt idx="1963">
                  <c:v>83.497</c:v>
                </c:pt>
                <c:pt idx="1964">
                  <c:v>81.322000000000003</c:v>
                </c:pt>
                <c:pt idx="1965">
                  <c:v>80.739000000000004</c:v>
                </c:pt>
                <c:pt idx="1966">
                  <c:v>82.852999999999994</c:v>
                </c:pt>
                <c:pt idx="1967">
                  <c:v>82.995000000000005</c:v>
                </c:pt>
                <c:pt idx="1968">
                  <c:v>83.944000000000003</c:v>
                </c:pt>
                <c:pt idx="1969">
                  <c:v>83.944000000000003</c:v>
                </c:pt>
                <c:pt idx="1970">
                  <c:v>83.944000000000003</c:v>
                </c:pt>
                <c:pt idx="1971">
                  <c:v>82.016999999999996</c:v>
                </c:pt>
                <c:pt idx="1972">
                  <c:v>79.900999999999996</c:v>
                </c:pt>
                <c:pt idx="1973">
                  <c:v>82.56</c:v>
                </c:pt>
                <c:pt idx="1974">
                  <c:v>82.56</c:v>
                </c:pt>
                <c:pt idx="1975">
                  <c:v>87.233000000000004</c:v>
                </c:pt>
                <c:pt idx="1976">
                  <c:v>87.233000000000004</c:v>
                </c:pt>
                <c:pt idx="1977">
                  <c:v>87.233000000000004</c:v>
                </c:pt>
                <c:pt idx="1978">
                  <c:v>85.668000000000006</c:v>
                </c:pt>
                <c:pt idx="1979">
                  <c:v>86.558999999999997</c:v>
                </c:pt>
                <c:pt idx="1980">
                  <c:v>89.028999999999996</c:v>
                </c:pt>
                <c:pt idx="1981">
                  <c:v>87.811999999999998</c:v>
                </c:pt>
                <c:pt idx="1982">
                  <c:v>91.820999999999998</c:v>
                </c:pt>
                <c:pt idx="1983">
                  <c:v>91.820999999999998</c:v>
                </c:pt>
                <c:pt idx="1984">
                  <c:v>91.820999999999998</c:v>
                </c:pt>
                <c:pt idx="1985">
                  <c:v>87.013000000000005</c:v>
                </c:pt>
                <c:pt idx="1986">
                  <c:v>85.468999999999994</c:v>
                </c:pt>
                <c:pt idx="1987">
                  <c:v>81.731999999999999</c:v>
                </c:pt>
                <c:pt idx="1988">
                  <c:v>82.471999999999994</c:v>
                </c:pt>
                <c:pt idx="1989">
                  <c:v>82.287000000000006</c:v>
                </c:pt>
                <c:pt idx="1990">
                  <c:v>82.287000000000006</c:v>
                </c:pt>
                <c:pt idx="1991">
                  <c:v>82.287000000000006</c:v>
                </c:pt>
                <c:pt idx="1992">
                  <c:v>85.619</c:v>
                </c:pt>
                <c:pt idx="1993">
                  <c:v>84.308000000000007</c:v>
                </c:pt>
                <c:pt idx="1994">
                  <c:v>82.858999999999995</c:v>
                </c:pt>
                <c:pt idx="1995">
                  <c:v>83.171999999999997</c:v>
                </c:pt>
                <c:pt idx="1996">
                  <c:v>85.066000000000003</c:v>
                </c:pt>
                <c:pt idx="1997">
                  <c:v>85.066000000000003</c:v>
                </c:pt>
                <c:pt idx="1998">
                  <c:v>85.066000000000003</c:v>
                </c:pt>
                <c:pt idx="1999">
                  <c:v>83.045000000000002</c:v>
                </c:pt>
                <c:pt idx="2000">
                  <c:v>82.510999999999996</c:v>
                </c:pt>
                <c:pt idx="2001">
                  <c:v>83.09</c:v>
                </c:pt>
                <c:pt idx="2002">
                  <c:v>80.650000000000006</c:v>
                </c:pt>
                <c:pt idx="2003">
                  <c:v>80.650000000000006</c:v>
                </c:pt>
                <c:pt idx="2004">
                  <c:v>80.650000000000006</c:v>
                </c:pt>
                <c:pt idx="2005">
                  <c:v>80.650000000000006</c:v>
                </c:pt>
                <c:pt idx="2006">
                  <c:v>81.591999999999999</c:v>
                </c:pt>
                <c:pt idx="2007">
                  <c:v>80.81</c:v>
                </c:pt>
                <c:pt idx="2008">
                  <c:v>78.603999999999999</c:v>
                </c:pt>
                <c:pt idx="2009">
                  <c:v>80.396000000000001</c:v>
                </c:pt>
                <c:pt idx="2010">
                  <c:v>80.935000000000002</c:v>
                </c:pt>
                <c:pt idx="2011">
                  <c:v>80.935000000000002</c:v>
                </c:pt>
                <c:pt idx="2012">
                  <c:v>80.935000000000002</c:v>
                </c:pt>
                <c:pt idx="2013">
                  <c:v>76.703000000000003</c:v>
                </c:pt>
                <c:pt idx="2014">
                  <c:v>76.620999999999995</c:v>
                </c:pt>
                <c:pt idx="2015">
                  <c:v>75.775000000000006</c:v>
                </c:pt>
                <c:pt idx="2016">
                  <c:v>78.478999999999999</c:v>
                </c:pt>
                <c:pt idx="2017">
                  <c:v>79.31</c:v>
                </c:pt>
                <c:pt idx="2018">
                  <c:v>79.31</c:v>
                </c:pt>
                <c:pt idx="2019">
                  <c:v>79.31</c:v>
                </c:pt>
                <c:pt idx="2020">
                  <c:v>81.817999999999998</c:v>
                </c:pt>
                <c:pt idx="2021">
                  <c:v>82.986000000000004</c:v>
                </c:pt>
                <c:pt idx="2022">
                  <c:v>82.031999999999996</c:v>
                </c:pt>
                <c:pt idx="2023">
                  <c:v>83.521000000000001</c:v>
                </c:pt>
                <c:pt idx="2024">
                  <c:v>80.414000000000001</c:v>
                </c:pt>
                <c:pt idx="2025">
                  <c:v>80.414000000000001</c:v>
                </c:pt>
                <c:pt idx="2026">
                  <c:v>80.414000000000001</c:v>
                </c:pt>
                <c:pt idx="2027">
                  <c:v>80.414000000000001</c:v>
                </c:pt>
                <c:pt idx="2028">
                  <c:v>79.350999999999999</c:v>
                </c:pt>
                <c:pt idx="2029">
                  <c:v>80.616</c:v>
                </c:pt>
                <c:pt idx="2030">
                  <c:v>83.710999999999999</c:v>
                </c:pt>
                <c:pt idx="2031">
                  <c:v>85.775999999999996</c:v>
                </c:pt>
                <c:pt idx="2032">
                  <c:v>85.775999999999996</c:v>
                </c:pt>
                <c:pt idx="2033">
                  <c:v>85.775999999999996</c:v>
                </c:pt>
                <c:pt idx="2034">
                  <c:v>84.531999999999996</c:v>
                </c:pt>
                <c:pt idx="2035">
                  <c:v>86.093000000000004</c:v>
                </c:pt>
                <c:pt idx="2036">
                  <c:v>85.364999999999995</c:v>
                </c:pt>
                <c:pt idx="2037">
                  <c:v>91.260999999999996</c:v>
                </c:pt>
                <c:pt idx="2038">
                  <c:v>96.096000000000004</c:v>
                </c:pt>
                <c:pt idx="2039">
                  <c:v>96.096000000000004</c:v>
                </c:pt>
                <c:pt idx="2040">
                  <c:v>96.096000000000004</c:v>
                </c:pt>
                <c:pt idx="2041">
                  <c:v>94.974000000000004</c:v>
                </c:pt>
                <c:pt idx="2042">
                  <c:v>92.989000000000004</c:v>
                </c:pt>
                <c:pt idx="2043">
                  <c:v>90.611999999999995</c:v>
                </c:pt>
                <c:pt idx="2044">
                  <c:v>87.644999999999996</c:v>
                </c:pt>
                <c:pt idx="2045">
                  <c:v>85.894999999999996</c:v>
                </c:pt>
                <c:pt idx="2046">
                  <c:v>85.894999999999996</c:v>
                </c:pt>
                <c:pt idx="2047">
                  <c:v>85.894999999999996</c:v>
                </c:pt>
                <c:pt idx="2048">
                  <c:v>86.022999999999996</c:v>
                </c:pt>
                <c:pt idx="2049">
                  <c:v>86.543000000000006</c:v>
                </c:pt>
                <c:pt idx="2050">
                  <c:v>87.266000000000005</c:v>
                </c:pt>
                <c:pt idx="2051">
                  <c:v>86.67</c:v>
                </c:pt>
                <c:pt idx="2052">
                  <c:v>92.682000000000002</c:v>
                </c:pt>
                <c:pt idx="2053">
                  <c:v>92.682000000000002</c:v>
                </c:pt>
                <c:pt idx="2054">
                  <c:v>92.682000000000002</c:v>
                </c:pt>
                <c:pt idx="2055">
                  <c:v>91.691999999999993</c:v>
                </c:pt>
                <c:pt idx="2056">
                  <c:v>90.632000000000005</c:v>
                </c:pt>
                <c:pt idx="2057">
                  <c:v>91.222999999999999</c:v>
                </c:pt>
                <c:pt idx="2058">
                  <c:v>91.724999999999994</c:v>
                </c:pt>
                <c:pt idx="2059">
                  <c:v>92.558000000000007</c:v>
                </c:pt>
                <c:pt idx="2060">
                  <c:v>92.558000000000007</c:v>
                </c:pt>
                <c:pt idx="2061">
                  <c:v>92.558000000000007</c:v>
                </c:pt>
                <c:pt idx="2062">
                  <c:v>92.558000000000007</c:v>
                </c:pt>
                <c:pt idx="2063">
                  <c:v>92.765000000000001</c:v>
                </c:pt>
                <c:pt idx="2064">
                  <c:v>90.549000000000007</c:v>
                </c:pt>
                <c:pt idx="2065">
                  <c:v>88.07</c:v>
                </c:pt>
                <c:pt idx="2066">
                  <c:v>89.367000000000004</c:v>
                </c:pt>
                <c:pt idx="2067">
                  <c:v>89.367000000000004</c:v>
                </c:pt>
                <c:pt idx="2068">
                  <c:v>89.367000000000004</c:v>
                </c:pt>
                <c:pt idx="2069">
                  <c:v>93.715000000000003</c:v>
                </c:pt>
                <c:pt idx="2070">
                  <c:v>94.02</c:v>
                </c:pt>
                <c:pt idx="2071">
                  <c:v>89.204999999999998</c:v>
                </c:pt>
                <c:pt idx="2072">
                  <c:v>92.661000000000001</c:v>
                </c:pt>
                <c:pt idx="2073">
                  <c:v>96.247</c:v>
                </c:pt>
                <c:pt idx="2074">
                  <c:v>96.247</c:v>
                </c:pt>
                <c:pt idx="2075">
                  <c:v>96.247</c:v>
                </c:pt>
                <c:pt idx="2076">
                  <c:v>96.846000000000004</c:v>
                </c:pt>
                <c:pt idx="2077">
                  <c:v>97.263000000000005</c:v>
                </c:pt>
                <c:pt idx="2078">
                  <c:v>94.994</c:v>
                </c:pt>
                <c:pt idx="2079">
                  <c:v>95.863</c:v>
                </c:pt>
                <c:pt idx="2080">
                  <c:v>97.707999999999998</c:v>
                </c:pt>
                <c:pt idx="2081">
                  <c:v>97.707999999999998</c:v>
                </c:pt>
                <c:pt idx="2082">
                  <c:v>97.707999999999998</c:v>
                </c:pt>
                <c:pt idx="2083">
                  <c:v>97.290999999999997</c:v>
                </c:pt>
                <c:pt idx="2084">
                  <c:v>98.305999999999997</c:v>
                </c:pt>
                <c:pt idx="2085">
                  <c:v>99.510999999999996</c:v>
                </c:pt>
                <c:pt idx="2086">
                  <c:v>96.924000000000007</c:v>
                </c:pt>
                <c:pt idx="2087">
                  <c:v>97.977999999999994</c:v>
                </c:pt>
                <c:pt idx="2088">
                  <c:v>97.977999999999994</c:v>
                </c:pt>
                <c:pt idx="2089">
                  <c:v>97.977999999999994</c:v>
                </c:pt>
                <c:pt idx="2090">
                  <c:v>94.8</c:v>
                </c:pt>
                <c:pt idx="2091">
                  <c:v>95.774000000000001</c:v>
                </c:pt>
                <c:pt idx="2092">
                  <c:v>101.126</c:v>
                </c:pt>
                <c:pt idx="2093">
                  <c:v>100.82599999999999</c:v>
                </c:pt>
                <c:pt idx="2094">
                  <c:v>100.61799999999999</c:v>
                </c:pt>
                <c:pt idx="2095">
                  <c:v>100.61799999999999</c:v>
                </c:pt>
                <c:pt idx="2096">
                  <c:v>100.61799999999999</c:v>
                </c:pt>
                <c:pt idx="2097">
                  <c:v>103.423</c:v>
                </c:pt>
                <c:pt idx="2098">
                  <c:v>105.03400000000001</c:v>
                </c:pt>
                <c:pt idx="2099">
                  <c:v>106.096</c:v>
                </c:pt>
                <c:pt idx="2100">
                  <c:v>106.122</c:v>
                </c:pt>
                <c:pt idx="2101">
                  <c:v>106.902</c:v>
                </c:pt>
                <c:pt idx="2102">
                  <c:v>106.902</c:v>
                </c:pt>
                <c:pt idx="2103">
                  <c:v>106.902</c:v>
                </c:pt>
                <c:pt idx="2104">
                  <c:v>105.614</c:v>
                </c:pt>
                <c:pt idx="2105">
                  <c:v>102.253</c:v>
                </c:pt>
                <c:pt idx="2106">
                  <c:v>103.995</c:v>
                </c:pt>
                <c:pt idx="2107">
                  <c:v>102.163</c:v>
                </c:pt>
                <c:pt idx="2108">
                  <c:v>101.61799999999999</c:v>
                </c:pt>
                <c:pt idx="2109">
                  <c:v>101.61799999999999</c:v>
                </c:pt>
                <c:pt idx="2110">
                  <c:v>101.61799999999999</c:v>
                </c:pt>
                <c:pt idx="2111">
                  <c:v>100.498</c:v>
                </c:pt>
                <c:pt idx="2112">
                  <c:v>100.533</c:v>
                </c:pt>
                <c:pt idx="2113">
                  <c:v>101.03100000000001</c:v>
                </c:pt>
                <c:pt idx="2114">
                  <c:v>97.635000000000005</c:v>
                </c:pt>
                <c:pt idx="2115">
                  <c:v>97.635000000000005</c:v>
                </c:pt>
                <c:pt idx="2116">
                  <c:v>97.635000000000005</c:v>
                </c:pt>
                <c:pt idx="2117">
                  <c:v>97.635000000000005</c:v>
                </c:pt>
                <c:pt idx="2118">
                  <c:v>98.674000000000007</c:v>
                </c:pt>
                <c:pt idx="2119">
                  <c:v>100.167</c:v>
                </c:pt>
                <c:pt idx="2120">
                  <c:v>104.697</c:v>
                </c:pt>
                <c:pt idx="2121">
                  <c:v>103.515</c:v>
                </c:pt>
                <c:pt idx="2122">
                  <c:v>103.291</c:v>
                </c:pt>
                <c:pt idx="2123">
                  <c:v>103.291</c:v>
                </c:pt>
                <c:pt idx="2124">
                  <c:v>103.291</c:v>
                </c:pt>
                <c:pt idx="2125">
                  <c:v>105.154</c:v>
                </c:pt>
                <c:pt idx="2126">
                  <c:v>107.31399999999999</c:v>
                </c:pt>
                <c:pt idx="2127">
                  <c:v>103.9</c:v>
                </c:pt>
                <c:pt idx="2128">
                  <c:v>105.458</c:v>
                </c:pt>
                <c:pt idx="2129">
                  <c:v>102.2</c:v>
                </c:pt>
                <c:pt idx="2130">
                  <c:v>102.2</c:v>
                </c:pt>
                <c:pt idx="2131">
                  <c:v>102.2</c:v>
                </c:pt>
                <c:pt idx="2132">
                  <c:v>102.108</c:v>
                </c:pt>
                <c:pt idx="2133">
                  <c:v>103.255</c:v>
                </c:pt>
                <c:pt idx="2134">
                  <c:v>102.634</c:v>
                </c:pt>
                <c:pt idx="2135">
                  <c:v>101.057</c:v>
                </c:pt>
                <c:pt idx="2136">
                  <c:v>98.73</c:v>
                </c:pt>
                <c:pt idx="2137">
                  <c:v>98.73</c:v>
                </c:pt>
                <c:pt idx="2138">
                  <c:v>98.73</c:v>
                </c:pt>
                <c:pt idx="2139">
                  <c:v>102.062</c:v>
                </c:pt>
                <c:pt idx="2140">
                  <c:v>103.039</c:v>
                </c:pt>
                <c:pt idx="2141">
                  <c:v>106.29900000000001</c:v>
                </c:pt>
                <c:pt idx="2142">
                  <c:v>107.35599999999999</c:v>
                </c:pt>
                <c:pt idx="2143">
                  <c:v>106.617</c:v>
                </c:pt>
                <c:pt idx="2144">
                  <c:v>106.617</c:v>
                </c:pt>
                <c:pt idx="2145">
                  <c:v>106.617</c:v>
                </c:pt>
                <c:pt idx="2146">
                  <c:v>106.06100000000001</c:v>
                </c:pt>
                <c:pt idx="2147">
                  <c:v>105.377</c:v>
                </c:pt>
                <c:pt idx="2148">
                  <c:v>109.85</c:v>
                </c:pt>
                <c:pt idx="2149">
                  <c:v>109.735</c:v>
                </c:pt>
                <c:pt idx="2150">
                  <c:v>110.706</c:v>
                </c:pt>
                <c:pt idx="2151">
                  <c:v>110.706</c:v>
                </c:pt>
                <c:pt idx="2152">
                  <c:v>110.706</c:v>
                </c:pt>
                <c:pt idx="2153">
                  <c:v>107.4</c:v>
                </c:pt>
                <c:pt idx="2154">
                  <c:v>107.444</c:v>
                </c:pt>
                <c:pt idx="2155">
                  <c:v>103.938</c:v>
                </c:pt>
                <c:pt idx="2156">
                  <c:v>99.363</c:v>
                </c:pt>
                <c:pt idx="2157">
                  <c:v>97.504999999999995</c:v>
                </c:pt>
                <c:pt idx="2158">
                  <c:v>97.504999999999995</c:v>
                </c:pt>
                <c:pt idx="2159">
                  <c:v>97.504999999999995</c:v>
                </c:pt>
                <c:pt idx="2160">
                  <c:v>97.504999999999995</c:v>
                </c:pt>
                <c:pt idx="2161">
                  <c:v>94.617999999999995</c:v>
                </c:pt>
                <c:pt idx="2162">
                  <c:v>93.397000000000006</c:v>
                </c:pt>
                <c:pt idx="2163">
                  <c:v>92.787999999999997</c:v>
                </c:pt>
                <c:pt idx="2164">
                  <c:v>92.554000000000002</c:v>
                </c:pt>
                <c:pt idx="2165">
                  <c:v>92.554000000000002</c:v>
                </c:pt>
                <c:pt idx="2166">
                  <c:v>92.554000000000002</c:v>
                </c:pt>
                <c:pt idx="2167">
                  <c:v>90.177999999999997</c:v>
                </c:pt>
                <c:pt idx="2168">
                  <c:v>92.418000000000006</c:v>
                </c:pt>
                <c:pt idx="2169">
                  <c:v>93.73</c:v>
                </c:pt>
                <c:pt idx="2170">
                  <c:v>95.513000000000005</c:v>
                </c:pt>
                <c:pt idx="2171">
                  <c:v>97.120999999999995</c:v>
                </c:pt>
                <c:pt idx="2172">
                  <c:v>97.120999999999995</c:v>
                </c:pt>
                <c:pt idx="2173">
                  <c:v>97.120999999999995</c:v>
                </c:pt>
                <c:pt idx="2174">
                  <c:v>100.06</c:v>
                </c:pt>
                <c:pt idx="2175">
                  <c:v>99.796000000000006</c:v>
                </c:pt>
                <c:pt idx="2176">
                  <c:v>102.73099999999999</c:v>
                </c:pt>
                <c:pt idx="2177">
                  <c:v>105.47499999999999</c:v>
                </c:pt>
                <c:pt idx="2178">
                  <c:v>104.35599999999999</c:v>
                </c:pt>
                <c:pt idx="2179">
                  <c:v>104.35599999999999</c:v>
                </c:pt>
                <c:pt idx="2180">
                  <c:v>104.35599999999999</c:v>
                </c:pt>
                <c:pt idx="2181">
                  <c:v>104.35599999999999</c:v>
                </c:pt>
                <c:pt idx="2182">
                  <c:v>102.755</c:v>
                </c:pt>
                <c:pt idx="2183">
                  <c:v>104.583</c:v>
                </c:pt>
                <c:pt idx="2184">
                  <c:v>103.373</c:v>
                </c:pt>
                <c:pt idx="2185">
                  <c:v>101.56399999999999</c:v>
                </c:pt>
                <c:pt idx="2186">
                  <c:v>101.56399999999999</c:v>
                </c:pt>
                <c:pt idx="2187">
                  <c:v>101.56399999999999</c:v>
                </c:pt>
                <c:pt idx="2188">
                  <c:v>99.94</c:v>
                </c:pt>
                <c:pt idx="2189">
                  <c:v>101.188</c:v>
                </c:pt>
                <c:pt idx="2190">
                  <c:v>102.764</c:v>
                </c:pt>
                <c:pt idx="2191">
                  <c:v>102.166</c:v>
                </c:pt>
                <c:pt idx="2192">
                  <c:v>103.06</c:v>
                </c:pt>
                <c:pt idx="2193">
                  <c:v>103.06</c:v>
                </c:pt>
                <c:pt idx="2194">
                  <c:v>103.06</c:v>
                </c:pt>
                <c:pt idx="2195">
                  <c:v>103.06</c:v>
                </c:pt>
                <c:pt idx="2196">
                  <c:v>103.254</c:v>
                </c:pt>
                <c:pt idx="2197">
                  <c:v>98.781999999999996</c:v>
                </c:pt>
                <c:pt idx="2198">
                  <c:v>96.801000000000002</c:v>
                </c:pt>
                <c:pt idx="2199">
                  <c:v>95.228999999999999</c:v>
                </c:pt>
                <c:pt idx="2200">
                  <c:v>95.228999999999999</c:v>
                </c:pt>
                <c:pt idx="2201">
                  <c:v>95.228999999999999</c:v>
                </c:pt>
                <c:pt idx="2202">
                  <c:v>97.260999999999996</c:v>
                </c:pt>
                <c:pt idx="2203">
                  <c:v>96.649000000000001</c:v>
                </c:pt>
                <c:pt idx="2204">
                  <c:v>97.980999999999995</c:v>
                </c:pt>
                <c:pt idx="2205">
                  <c:v>98.39</c:v>
                </c:pt>
                <c:pt idx="2206">
                  <c:v>99.188000000000002</c:v>
                </c:pt>
                <c:pt idx="2207">
                  <c:v>99.188000000000002</c:v>
                </c:pt>
                <c:pt idx="2208">
                  <c:v>99.188000000000002</c:v>
                </c:pt>
                <c:pt idx="2209">
                  <c:v>96.769000000000005</c:v>
                </c:pt>
                <c:pt idx="2210">
                  <c:v>96.286000000000001</c:v>
                </c:pt>
                <c:pt idx="2211">
                  <c:v>96.804000000000002</c:v>
                </c:pt>
                <c:pt idx="2212">
                  <c:v>101.018</c:v>
                </c:pt>
                <c:pt idx="2213">
                  <c:v>102.11799999999999</c:v>
                </c:pt>
                <c:pt idx="2214">
                  <c:v>102.11799999999999</c:v>
                </c:pt>
                <c:pt idx="2215">
                  <c:v>102.11799999999999</c:v>
                </c:pt>
                <c:pt idx="2216">
                  <c:v>100.729</c:v>
                </c:pt>
                <c:pt idx="2217">
                  <c:v>99.436999999999998</c:v>
                </c:pt>
              </c:numCache>
            </c:numRef>
          </c:val>
          <c:smooth val="0"/>
          <c:extLst>
            <c:ext xmlns:c16="http://schemas.microsoft.com/office/drawing/2014/chart" uri="{C3380CC4-5D6E-409C-BE32-E72D297353CC}">
              <c16:uniqueId val="{00000003-2426-48E9-8101-09FB0CB81E2D}"/>
            </c:ext>
          </c:extLst>
        </c:ser>
        <c:dLbls>
          <c:showLegendKey val="0"/>
          <c:showVal val="0"/>
          <c:showCatName val="0"/>
          <c:showSerName val="0"/>
          <c:showPercent val="0"/>
          <c:showBubbleSize val="0"/>
        </c:dLbls>
        <c:marker val="1"/>
        <c:smooth val="0"/>
        <c:axId val="1458959552"/>
        <c:axId val="1458956272"/>
      </c:lineChart>
      <c:dateAx>
        <c:axId val="1268878400"/>
        <c:scaling>
          <c:orientation val="minMax"/>
        </c:scaling>
        <c:delete val="0"/>
        <c:axPos val="b"/>
        <c:numFmt formatCode="[$-409]mmm\-yy;@" sourceLinked="0"/>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268874464"/>
        <c:crosses val="autoZero"/>
        <c:auto val="1"/>
        <c:lblOffset val="100"/>
        <c:baseTimeUnit val="days"/>
      </c:dateAx>
      <c:valAx>
        <c:axId val="1268874464"/>
        <c:scaling>
          <c:orientation val="minMax"/>
          <c:max val="6000"/>
          <c:min val="-6000"/>
        </c:scaling>
        <c:delete val="0"/>
        <c:axPos val="l"/>
        <c:majorGridlines>
          <c:spPr>
            <a:ln w="9525" cap="flat" cmpd="sng" algn="ctr">
              <a:solidFill>
                <a:srgbClr val="000000">
                  <a:alpha val="50000"/>
                </a:srgbClr>
              </a:solidFill>
              <a:round/>
            </a:ln>
            <a:effectLst/>
          </c:spPr>
        </c:majorGridlines>
        <c:minorGridlines>
          <c:spPr>
            <a:ln w="9525" cap="flat" cmpd="sng" algn="ctr">
              <a:solidFill>
                <a:srgbClr val="000000">
                  <a:alpha val="10000"/>
                </a:srgbClr>
              </a:solidFill>
              <a:round/>
            </a:ln>
            <a:effectLst/>
          </c:spPr>
        </c:minorGridlines>
        <c:title>
          <c:tx>
            <c:rich>
              <a:bodyPr rot="-5400000" spcFirstLastPara="1" vertOverflow="ellipsis" vert="horz" wrap="square" anchor="ctr" anchorCtr="1"/>
              <a:lstStyle/>
              <a:p>
                <a:pPr>
                  <a:defRPr sz="1000" b="1" i="0" u="none" strike="noStrike" kern="1200" baseline="0">
                    <a:solidFill>
                      <a:srgbClr val="000000"/>
                    </a:solidFill>
                    <a:latin typeface="+mn-lt"/>
                    <a:ea typeface="+mn-ea"/>
                    <a:cs typeface="+mn-cs"/>
                  </a:defRPr>
                </a:pPr>
                <a:r>
                  <a:rPr lang="en-US" b="1" dirty="0" smtClean="0"/>
                  <a:t>Muni</a:t>
                </a:r>
                <a:r>
                  <a:rPr lang="en-US" b="1" baseline="0" dirty="0" smtClean="0"/>
                  <a:t> MF &amp; ETF Flow ($)</a:t>
                </a:r>
                <a:endParaRPr lang="en-US" b="1" dirty="0"/>
              </a:p>
            </c:rich>
          </c:tx>
          <c:layout>
            <c:manualLayout>
              <c:xMode val="edge"/>
              <c:yMode val="edge"/>
              <c:x val="5.139274334463974E-3"/>
              <c:y val="0.3261662704330751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title>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268878400"/>
        <c:crosses val="autoZero"/>
        <c:crossBetween val="between"/>
      </c:valAx>
      <c:valAx>
        <c:axId val="1458956272"/>
        <c:scaling>
          <c:orientation val="minMax"/>
          <c:max val="140"/>
          <c:min val="0"/>
        </c:scaling>
        <c:delete val="0"/>
        <c:axPos val="r"/>
        <c:title>
          <c:tx>
            <c:rich>
              <a:bodyPr rot="5400000" spcFirstLastPara="1" vertOverflow="ellipsis" wrap="square" anchor="ctr" anchorCtr="1"/>
              <a:lstStyle/>
              <a:p>
                <a:pPr>
                  <a:defRPr sz="1000" b="1" i="0" u="none" strike="noStrike" kern="1200" baseline="0">
                    <a:solidFill>
                      <a:srgbClr val="000000"/>
                    </a:solidFill>
                    <a:latin typeface="+mn-lt"/>
                    <a:ea typeface="+mn-ea"/>
                    <a:cs typeface="+mn-cs"/>
                  </a:defRPr>
                </a:pPr>
                <a:r>
                  <a:rPr lang="en-US" b="1" dirty="0" smtClean="0"/>
                  <a:t>Muni/Treasury Ratio (%)</a:t>
                </a:r>
                <a:endParaRPr lang="en-US" b="1" dirty="0"/>
              </a:p>
            </c:rich>
          </c:tx>
          <c:layout/>
          <c:overlay val="0"/>
          <c:spPr>
            <a:noFill/>
            <a:ln>
              <a:noFill/>
            </a:ln>
            <a:effectLst/>
          </c:spPr>
          <c:txPr>
            <a:bodyPr rot="5400000" spcFirstLastPara="1" vertOverflow="ellipsis" wrap="square" anchor="ctr" anchorCtr="1"/>
            <a:lstStyle/>
            <a:p>
              <a:pPr>
                <a:defRPr sz="10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458959552"/>
        <c:crosses val="max"/>
        <c:crossBetween val="between"/>
      </c:valAx>
      <c:dateAx>
        <c:axId val="1458959552"/>
        <c:scaling>
          <c:orientation val="minMax"/>
        </c:scaling>
        <c:delete val="1"/>
        <c:axPos val="b"/>
        <c:numFmt formatCode="m/d/yyyy" sourceLinked="1"/>
        <c:majorTickMark val="out"/>
        <c:minorTickMark val="none"/>
        <c:tickLblPos val="nextTo"/>
        <c:crossAx val="1458956272"/>
        <c:crosses val="autoZero"/>
        <c:auto val="1"/>
        <c:lblOffset val="100"/>
        <c:baseTimeUnit val="days"/>
      </c:dateAx>
      <c:spPr>
        <a:noFill/>
        <a:ln>
          <a:noFill/>
        </a:ln>
        <a:effectLst/>
      </c:spPr>
    </c:plotArea>
    <c:legend>
      <c:legendPos val="b"/>
      <c:layout/>
      <c:overlay val="0"/>
      <c:spPr>
        <a:noFill/>
        <a:ln w="6350">
          <a:solidFill>
            <a:srgbClr val="000000"/>
          </a:solidFill>
        </a:ln>
        <a:effectLst>
          <a:outerShdw blurRad="12700" dist="12700" dir="2700000" algn="tl" rotWithShape="0">
            <a:prstClr val="black">
              <a:alpha val="25000"/>
            </a:prstClr>
          </a:outerShdw>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89950552946646E-2"/>
          <c:y val="3.6481965043807074E-2"/>
          <c:w val="0.89951040524598413"/>
          <c:h val="0.74132432939410997"/>
        </c:manualLayout>
      </c:layout>
      <c:barChart>
        <c:barDir val="col"/>
        <c:grouping val="clustered"/>
        <c:varyColors val="0"/>
        <c:ser>
          <c:idx val="0"/>
          <c:order val="0"/>
          <c:tx>
            <c:strRef>
              <c:f>Charts!$B$1</c:f>
              <c:strCache>
                <c:ptCount val="1"/>
                <c:pt idx="0">
                  <c:v>AOCI Chg as % of Prior Period TCE</c:v>
                </c:pt>
              </c:strCache>
            </c:strRef>
          </c:tx>
          <c:spPr>
            <a:solidFill>
              <a:srgbClr val="658D1B"/>
            </a:solidFill>
            <a:ln>
              <a:solidFill>
                <a:srgbClr val="003057"/>
              </a:solidFill>
            </a:ln>
            <a:effectLst/>
          </c:spPr>
          <c:invertIfNegative val="1"/>
          <c:cat>
            <c:strRef>
              <c:f>Charts!$A$2:$A$72</c:f>
              <c:strCache>
                <c:ptCount val="71"/>
                <c:pt idx="0">
                  <c:v>2022Q1</c:v>
                </c:pt>
                <c:pt idx="1">
                  <c:v>2021Q4</c:v>
                </c:pt>
                <c:pt idx="2">
                  <c:v>2021Q3</c:v>
                </c:pt>
                <c:pt idx="3">
                  <c:v>2021Q2</c:v>
                </c:pt>
                <c:pt idx="4">
                  <c:v>2021Q1</c:v>
                </c:pt>
                <c:pt idx="5">
                  <c:v>2020Q4</c:v>
                </c:pt>
                <c:pt idx="6">
                  <c:v>2020Q3</c:v>
                </c:pt>
                <c:pt idx="7">
                  <c:v>2020Q2</c:v>
                </c:pt>
                <c:pt idx="8">
                  <c:v>2020Q1</c:v>
                </c:pt>
                <c:pt idx="9">
                  <c:v>2019Q4</c:v>
                </c:pt>
                <c:pt idx="10">
                  <c:v>2019Q3</c:v>
                </c:pt>
                <c:pt idx="11">
                  <c:v>2019Q2</c:v>
                </c:pt>
                <c:pt idx="12">
                  <c:v>2019Q1</c:v>
                </c:pt>
                <c:pt idx="13">
                  <c:v>2018Q4</c:v>
                </c:pt>
                <c:pt idx="14">
                  <c:v>2018Q3</c:v>
                </c:pt>
                <c:pt idx="15">
                  <c:v>2018Q2</c:v>
                </c:pt>
                <c:pt idx="16">
                  <c:v>2018Q1</c:v>
                </c:pt>
                <c:pt idx="17">
                  <c:v>2017Q4</c:v>
                </c:pt>
                <c:pt idx="18">
                  <c:v>2017Q3</c:v>
                </c:pt>
                <c:pt idx="19">
                  <c:v>2017Q2</c:v>
                </c:pt>
                <c:pt idx="20">
                  <c:v>2017Q1</c:v>
                </c:pt>
                <c:pt idx="21">
                  <c:v>2016Q4</c:v>
                </c:pt>
                <c:pt idx="22">
                  <c:v>2016Q3</c:v>
                </c:pt>
                <c:pt idx="23">
                  <c:v>2016Q2</c:v>
                </c:pt>
                <c:pt idx="24">
                  <c:v>2016Q1</c:v>
                </c:pt>
                <c:pt idx="25">
                  <c:v>2015Q4</c:v>
                </c:pt>
                <c:pt idx="26">
                  <c:v>2015Q3</c:v>
                </c:pt>
                <c:pt idx="27">
                  <c:v>2015Q2</c:v>
                </c:pt>
                <c:pt idx="28">
                  <c:v>2015Q1</c:v>
                </c:pt>
                <c:pt idx="29">
                  <c:v>2014Q4</c:v>
                </c:pt>
                <c:pt idx="30">
                  <c:v>2014Q3</c:v>
                </c:pt>
                <c:pt idx="31">
                  <c:v>2014Q2</c:v>
                </c:pt>
                <c:pt idx="32">
                  <c:v>2014Q1</c:v>
                </c:pt>
                <c:pt idx="33">
                  <c:v>2013Q4</c:v>
                </c:pt>
                <c:pt idx="34">
                  <c:v>2013Q3</c:v>
                </c:pt>
                <c:pt idx="35">
                  <c:v>2013Q2</c:v>
                </c:pt>
                <c:pt idx="36">
                  <c:v>2013Q1</c:v>
                </c:pt>
                <c:pt idx="37">
                  <c:v>2012Q4</c:v>
                </c:pt>
                <c:pt idx="38">
                  <c:v>2012Q3</c:v>
                </c:pt>
                <c:pt idx="39">
                  <c:v>2012Q2</c:v>
                </c:pt>
                <c:pt idx="40">
                  <c:v>2012Q1</c:v>
                </c:pt>
                <c:pt idx="41">
                  <c:v>2011Q4</c:v>
                </c:pt>
                <c:pt idx="42">
                  <c:v>2011Q3</c:v>
                </c:pt>
                <c:pt idx="43">
                  <c:v>2011Q2</c:v>
                </c:pt>
                <c:pt idx="44">
                  <c:v>2011Q1</c:v>
                </c:pt>
                <c:pt idx="45">
                  <c:v>2010Q4</c:v>
                </c:pt>
                <c:pt idx="46">
                  <c:v>2010Q3</c:v>
                </c:pt>
                <c:pt idx="47">
                  <c:v>2010Q2</c:v>
                </c:pt>
                <c:pt idx="48">
                  <c:v>2010Q1</c:v>
                </c:pt>
                <c:pt idx="49">
                  <c:v>2009Q4</c:v>
                </c:pt>
                <c:pt idx="50">
                  <c:v>2009Q3</c:v>
                </c:pt>
                <c:pt idx="51">
                  <c:v>2009Q2</c:v>
                </c:pt>
                <c:pt idx="52">
                  <c:v>2009Q1</c:v>
                </c:pt>
                <c:pt idx="53">
                  <c:v>2008Q4</c:v>
                </c:pt>
                <c:pt idx="54">
                  <c:v>2008Q3</c:v>
                </c:pt>
                <c:pt idx="55">
                  <c:v>2008Q2</c:v>
                </c:pt>
                <c:pt idx="56">
                  <c:v>2008Q1</c:v>
                </c:pt>
                <c:pt idx="57">
                  <c:v>2007Q4</c:v>
                </c:pt>
                <c:pt idx="58">
                  <c:v>2007Q3</c:v>
                </c:pt>
                <c:pt idx="59">
                  <c:v>2007Q2</c:v>
                </c:pt>
                <c:pt idx="60">
                  <c:v>2007Q1</c:v>
                </c:pt>
                <c:pt idx="61">
                  <c:v>2006Q4</c:v>
                </c:pt>
                <c:pt idx="62">
                  <c:v>2006Q3</c:v>
                </c:pt>
                <c:pt idx="63">
                  <c:v>2006Q2</c:v>
                </c:pt>
                <c:pt idx="64">
                  <c:v>2006Q1</c:v>
                </c:pt>
                <c:pt idx="65">
                  <c:v>2005Q4</c:v>
                </c:pt>
                <c:pt idx="66">
                  <c:v>2005Q3</c:v>
                </c:pt>
                <c:pt idx="67">
                  <c:v>2005Q2</c:v>
                </c:pt>
                <c:pt idx="68">
                  <c:v>2005Q1</c:v>
                </c:pt>
                <c:pt idx="69">
                  <c:v>2004Q4</c:v>
                </c:pt>
                <c:pt idx="70">
                  <c:v>2004Q3</c:v>
                </c:pt>
              </c:strCache>
            </c:strRef>
          </c:cat>
          <c:val>
            <c:numRef>
              <c:f>Charts!$B$2:$B$72</c:f>
              <c:numCache>
                <c:formatCode>0.00%</c:formatCode>
                <c:ptCount val="71"/>
                <c:pt idx="0">
                  <c:v>-6.9697266781521106E-2</c:v>
                </c:pt>
                <c:pt idx="1">
                  <c:v>-6.3461638087343912E-3</c:v>
                </c:pt>
                <c:pt idx="2">
                  <c:v>-4.1726745370656258E-3</c:v>
                </c:pt>
                <c:pt idx="3">
                  <c:v>4.361956893602457E-3</c:v>
                </c:pt>
                <c:pt idx="4">
                  <c:v>-1.3977128335451023E-2</c:v>
                </c:pt>
                <c:pt idx="5">
                  <c:v>4.4848921391347959E-5</c:v>
                </c:pt>
                <c:pt idx="6">
                  <c:v>1.8128110172439325E-4</c:v>
                </c:pt>
                <c:pt idx="7">
                  <c:v>5.9412550066755649E-3</c:v>
                </c:pt>
                <c:pt idx="8">
                  <c:v>5.7639998272958669E-3</c:v>
                </c:pt>
                <c:pt idx="9">
                  <c:v>-1.2756100470748583E-3</c:v>
                </c:pt>
                <c:pt idx="10">
                  <c:v>2.7177706949387649E-3</c:v>
                </c:pt>
                <c:pt idx="11">
                  <c:v>1.0889042039972402E-2</c:v>
                </c:pt>
                <c:pt idx="12">
                  <c:v>1.0171618631368977E-2</c:v>
                </c:pt>
                <c:pt idx="13">
                  <c:v>9.2777207752542182E-3</c:v>
                </c:pt>
                <c:pt idx="14">
                  <c:v>-4.7511438138638038E-3</c:v>
                </c:pt>
                <c:pt idx="15">
                  <c:v>-2.5453517029614871E-3</c:v>
                </c:pt>
                <c:pt idx="16">
                  <c:v>-1.2487113830600909E-2</c:v>
                </c:pt>
                <c:pt idx="17">
                  <c:v>-5.194905138180262E-3</c:v>
                </c:pt>
                <c:pt idx="18">
                  <c:v>-5.0316490726670685E-6</c:v>
                </c:pt>
                <c:pt idx="19">
                  <c:v>4.1659376273251673E-3</c:v>
                </c:pt>
                <c:pt idx="20">
                  <c:v>2.0318536336467667E-3</c:v>
                </c:pt>
                <c:pt idx="21">
                  <c:v>-1.8415834441596002E-2</c:v>
                </c:pt>
                <c:pt idx="22">
                  <c:v>-1.5504170028488239E-3</c:v>
                </c:pt>
                <c:pt idx="23">
                  <c:v>4.5775699074534874E-3</c:v>
                </c:pt>
                <c:pt idx="24">
                  <c:v>6.9287636487364492E-3</c:v>
                </c:pt>
                <c:pt idx="25">
                  <c:v>-4.5112038893576258E-3</c:v>
                </c:pt>
                <c:pt idx="26">
                  <c:v>4.286097859035708E-3</c:v>
                </c:pt>
                <c:pt idx="27">
                  <c:v>-7.2971445211462878E-3</c:v>
                </c:pt>
                <c:pt idx="28">
                  <c:v>4.4428473424585951E-3</c:v>
                </c:pt>
                <c:pt idx="29">
                  <c:v>1.9444561863296243E-3</c:v>
                </c:pt>
                <c:pt idx="30">
                  <c:v>-8.3368417275269107E-4</c:v>
                </c:pt>
                <c:pt idx="31">
                  <c:v>7.9258863887156344E-3</c:v>
                </c:pt>
                <c:pt idx="32">
                  <c:v>7.1606000471822473E-3</c:v>
                </c:pt>
                <c:pt idx="33">
                  <c:v>-2.5463350535706803E-3</c:v>
                </c:pt>
                <c:pt idx="34">
                  <c:v>-1.4724343100839198E-3</c:v>
                </c:pt>
                <c:pt idx="35">
                  <c:v>-2.3466597254296832E-2</c:v>
                </c:pt>
                <c:pt idx="36">
                  <c:v>-2.6417274029345243E-3</c:v>
                </c:pt>
                <c:pt idx="37">
                  <c:v>-3.9264537346155688E-3</c:v>
                </c:pt>
                <c:pt idx="38">
                  <c:v>4.3500589070476986E-3</c:v>
                </c:pt>
                <c:pt idx="39">
                  <c:v>2.33349055432813E-3</c:v>
                </c:pt>
                <c:pt idx="40">
                  <c:v>0</c:v>
                </c:pt>
                <c:pt idx="41">
                  <c:v>-2.0579205658339955E-3</c:v>
                </c:pt>
                <c:pt idx="42">
                  <c:v>5.0227303415884064E-3</c:v>
                </c:pt>
                <c:pt idx="43">
                  <c:v>1.15774058256346E-2</c:v>
                </c:pt>
                <c:pt idx="44">
                  <c:v>3.5927988500326273E-4</c:v>
                </c:pt>
                <c:pt idx="45">
                  <c:v>-1.6667704749434433E-2</c:v>
                </c:pt>
                <c:pt idx="46">
                  <c:v>2.2892238972640928E-3</c:v>
                </c:pt>
                <c:pt idx="47">
                  <c:v>6.012304250559283E-3</c:v>
                </c:pt>
                <c:pt idx="48">
                  <c:v>2.6032534010822115E-3</c:v>
                </c:pt>
                <c:pt idx="49">
                  <c:v>-4.427485812002821E-3</c:v>
                </c:pt>
                <c:pt idx="50">
                  <c:v>1.3345039508340647E-2</c:v>
                </c:pt>
                <c:pt idx="51">
                  <c:v>-8.0365802934156461E-4</c:v>
                </c:pt>
                <c:pt idx="52">
                  <c:v>6.5367245067744209E-4</c:v>
                </c:pt>
                <c:pt idx="53">
                  <c:v>7.1642755172106522E-3</c:v>
                </c:pt>
                <c:pt idx="54">
                  <c:v>0</c:v>
                </c:pt>
                <c:pt idx="55">
                  <c:v>-1.7459992421238323E-2</c:v>
                </c:pt>
                <c:pt idx="56">
                  <c:v>5.0419917025055884E-3</c:v>
                </c:pt>
                <c:pt idx="57">
                  <c:v>5.3458296662300181E-3</c:v>
                </c:pt>
                <c:pt idx="58">
                  <c:v>8.7533880072371908E-3</c:v>
                </c:pt>
                <c:pt idx="59">
                  <c:v>-8.3559211141227691E-3</c:v>
                </c:pt>
                <c:pt idx="60">
                  <c:v>1.9764991268311372E-3</c:v>
                </c:pt>
                <c:pt idx="61">
                  <c:v>1.1962058075756614E-3</c:v>
                </c:pt>
                <c:pt idx="62">
                  <c:v>1.380134200894677E-2</c:v>
                </c:pt>
                <c:pt idx="63">
                  <c:v>-7.2292637262309674E-3</c:v>
                </c:pt>
                <c:pt idx="64">
                  <c:v>-2.9471587596158152E-3</c:v>
                </c:pt>
                <c:pt idx="65">
                  <c:v>-5.9295430763864768E-3</c:v>
                </c:pt>
                <c:pt idx="66">
                  <c:v>-4.9746439295213227E-3</c:v>
                </c:pt>
                <c:pt idx="67">
                  <c:v>8.0519938830725772E-3</c:v>
                </c:pt>
                <c:pt idx="68">
                  <c:v>-1.3403816768018821E-2</c:v>
                </c:pt>
                <c:pt idx="69">
                  <c:v>-3.9772116521552174E-3</c:v>
                </c:pt>
                <c:pt idx="70">
                  <c:v>1.886899045251679E-2</c:v>
                </c:pt>
              </c:numCache>
            </c:numRef>
          </c:val>
          <c:extLst>
            <c:ext xmlns:c14="http://schemas.microsoft.com/office/drawing/2007/8/2/chart" uri="{6F2FDCE9-48DA-4B69-8628-5D25D57E5C99}">
              <c14:invertSolidFillFmt>
                <c14:spPr xmlns:c14="http://schemas.microsoft.com/office/drawing/2007/8/2/chart">
                  <a:solidFill>
                    <a:srgbClr val="8F3237"/>
                  </a:solidFill>
                  <a:ln>
                    <a:solidFill>
                      <a:srgbClr val="003057"/>
                    </a:solidFill>
                  </a:ln>
                  <a:effectLst/>
                </c14:spPr>
              </c14:invertSolidFillFmt>
            </c:ext>
            <c:ext xmlns:c16="http://schemas.microsoft.com/office/drawing/2014/chart" uri="{C3380CC4-5D6E-409C-BE32-E72D297353CC}">
              <c16:uniqueId val="{00000000-D6F2-4C4E-875A-8D9E733474D1}"/>
            </c:ext>
          </c:extLst>
        </c:ser>
        <c:dLbls>
          <c:showLegendKey val="0"/>
          <c:showVal val="0"/>
          <c:showCatName val="0"/>
          <c:showSerName val="0"/>
          <c:showPercent val="0"/>
          <c:showBubbleSize val="0"/>
        </c:dLbls>
        <c:gapWidth val="0"/>
        <c:axId val="533979983"/>
        <c:axId val="533985887"/>
      </c:barChart>
      <c:lineChart>
        <c:grouping val="standard"/>
        <c:varyColors val="0"/>
        <c:ser>
          <c:idx val="1"/>
          <c:order val="1"/>
          <c:tx>
            <c:strRef>
              <c:f>Charts!$E$1</c:f>
              <c:strCache>
                <c:ptCount val="1"/>
                <c:pt idx="0">
                  <c:v>Fed Funds Effective Rate</c:v>
                </c:pt>
              </c:strCache>
            </c:strRef>
          </c:tx>
          <c:spPr>
            <a:ln w="28575" cap="rnd">
              <a:solidFill>
                <a:srgbClr val="F1C400"/>
              </a:solidFill>
              <a:round/>
            </a:ln>
            <a:effectLst/>
          </c:spPr>
          <c:marker>
            <c:symbol val="none"/>
          </c:marker>
          <c:cat>
            <c:strRef>
              <c:f>Charts!$A$2:$A$72</c:f>
              <c:strCache>
                <c:ptCount val="71"/>
                <c:pt idx="0">
                  <c:v>2022Q1</c:v>
                </c:pt>
                <c:pt idx="1">
                  <c:v>2021Q4</c:v>
                </c:pt>
                <c:pt idx="2">
                  <c:v>2021Q3</c:v>
                </c:pt>
                <c:pt idx="3">
                  <c:v>2021Q2</c:v>
                </c:pt>
                <c:pt idx="4">
                  <c:v>2021Q1</c:v>
                </c:pt>
                <c:pt idx="5">
                  <c:v>2020Q4</c:v>
                </c:pt>
                <c:pt idx="6">
                  <c:v>2020Q3</c:v>
                </c:pt>
                <c:pt idx="7">
                  <c:v>2020Q2</c:v>
                </c:pt>
                <c:pt idx="8">
                  <c:v>2020Q1</c:v>
                </c:pt>
                <c:pt idx="9">
                  <c:v>2019Q4</c:v>
                </c:pt>
                <c:pt idx="10">
                  <c:v>2019Q3</c:v>
                </c:pt>
                <c:pt idx="11">
                  <c:v>2019Q2</c:v>
                </c:pt>
                <c:pt idx="12">
                  <c:v>2019Q1</c:v>
                </c:pt>
                <c:pt idx="13">
                  <c:v>2018Q4</c:v>
                </c:pt>
                <c:pt idx="14">
                  <c:v>2018Q3</c:v>
                </c:pt>
                <c:pt idx="15">
                  <c:v>2018Q2</c:v>
                </c:pt>
                <c:pt idx="16">
                  <c:v>2018Q1</c:v>
                </c:pt>
                <c:pt idx="17">
                  <c:v>2017Q4</c:v>
                </c:pt>
                <c:pt idx="18">
                  <c:v>2017Q3</c:v>
                </c:pt>
                <c:pt idx="19">
                  <c:v>2017Q2</c:v>
                </c:pt>
                <c:pt idx="20">
                  <c:v>2017Q1</c:v>
                </c:pt>
                <c:pt idx="21">
                  <c:v>2016Q4</c:v>
                </c:pt>
                <c:pt idx="22">
                  <c:v>2016Q3</c:v>
                </c:pt>
                <c:pt idx="23">
                  <c:v>2016Q2</c:v>
                </c:pt>
                <c:pt idx="24">
                  <c:v>2016Q1</c:v>
                </c:pt>
                <c:pt idx="25">
                  <c:v>2015Q4</c:v>
                </c:pt>
                <c:pt idx="26">
                  <c:v>2015Q3</c:v>
                </c:pt>
                <c:pt idx="27">
                  <c:v>2015Q2</c:v>
                </c:pt>
                <c:pt idx="28">
                  <c:v>2015Q1</c:v>
                </c:pt>
                <c:pt idx="29">
                  <c:v>2014Q4</c:v>
                </c:pt>
                <c:pt idx="30">
                  <c:v>2014Q3</c:v>
                </c:pt>
                <c:pt idx="31">
                  <c:v>2014Q2</c:v>
                </c:pt>
                <c:pt idx="32">
                  <c:v>2014Q1</c:v>
                </c:pt>
                <c:pt idx="33">
                  <c:v>2013Q4</c:v>
                </c:pt>
                <c:pt idx="34">
                  <c:v>2013Q3</c:v>
                </c:pt>
                <c:pt idx="35">
                  <c:v>2013Q2</c:v>
                </c:pt>
                <c:pt idx="36">
                  <c:v>2013Q1</c:v>
                </c:pt>
                <c:pt idx="37">
                  <c:v>2012Q4</c:v>
                </c:pt>
                <c:pt idx="38">
                  <c:v>2012Q3</c:v>
                </c:pt>
                <c:pt idx="39">
                  <c:v>2012Q2</c:v>
                </c:pt>
                <c:pt idx="40">
                  <c:v>2012Q1</c:v>
                </c:pt>
                <c:pt idx="41">
                  <c:v>2011Q4</c:v>
                </c:pt>
                <c:pt idx="42">
                  <c:v>2011Q3</c:v>
                </c:pt>
                <c:pt idx="43">
                  <c:v>2011Q2</c:v>
                </c:pt>
                <c:pt idx="44">
                  <c:v>2011Q1</c:v>
                </c:pt>
                <c:pt idx="45">
                  <c:v>2010Q4</c:v>
                </c:pt>
                <c:pt idx="46">
                  <c:v>2010Q3</c:v>
                </c:pt>
                <c:pt idx="47">
                  <c:v>2010Q2</c:v>
                </c:pt>
                <c:pt idx="48">
                  <c:v>2010Q1</c:v>
                </c:pt>
                <c:pt idx="49">
                  <c:v>2009Q4</c:v>
                </c:pt>
                <c:pt idx="50">
                  <c:v>2009Q3</c:v>
                </c:pt>
                <c:pt idx="51">
                  <c:v>2009Q2</c:v>
                </c:pt>
                <c:pt idx="52">
                  <c:v>2009Q1</c:v>
                </c:pt>
                <c:pt idx="53">
                  <c:v>2008Q4</c:v>
                </c:pt>
                <c:pt idx="54">
                  <c:v>2008Q3</c:v>
                </c:pt>
                <c:pt idx="55">
                  <c:v>2008Q2</c:v>
                </c:pt>
                <c:pt idx="56">
                  <c:v>2008Q1</c:v>
                </c:pt>
                <c:pt idx="57">
                  <c:v>2007Q4</c:v>
                </c:pt>
                <c:pt idx="58">
                  <c:v>2007Q3</c:v>
                </c:pt>
                <c:pt idx="59">
                  <c:v>2007Q2</c:v>
                </c:pt>
                <c:pt idx="60">
                  <c:v>2007Q1</c:v>
                </c:pt>
                <c:pt idx="61">
                  <c:v>2006Q4</c:v>
                </c:pt>
                <c:pt idx="62">
                  <c:v>2006Q3</c:v>
                </c:pt>
                <c:pt idx="63">
                  <c:v>2006Q2</c:v>
                </c:pt>
                <c:pt idx="64">
                  <c:v>2006Q1</c:v>
                </c:pt>
                <c:pt idx="65">
                  <c:v>2005Q4</c:v>
                </c:pt>
                <c:pt idx="66">
                  <c:v>2005Q3</c:v>
                </c:pt>
                <c:pt idx="67">
                  <c:v>2005Q2</c:v>
                </c:pt>
                <c:pt idx="68">
                  <c:v>2005Q1</c:v>
                </c:pt>
                <c:pt idx="69">
                  <c:v>2004Q4</c:v>
                </c:pt>
                <c:pt idx="70">
                  <c:v>2004Q3</c:v>
                </c:pt>
              </c:strCache>
            </c:strRef>
          </c:cat>
          <c:val>
            <c:numRef>
              <c:f>Charts!$E$2:$E$72</c:f>
              <c:numCache>
                <c:formatCode>General</c:formatCode>
                <c:ptCount val="71"/>
                <c:pt idx="0">
                  <c:v>2E-3</c:v>
                </c:pt>
                <c:pt idx="1">
                  <c:v>8.0000000000000004E-4</c:v>
                </c:pt>
                <c:pt idx="2">
                  <c:v>8.0000000000000004E-4</c:v>
                </c:pt>
                <c:pt idx="3">
                  <c:v>8.0000000000000004E-4</c:v>
                </c:pt>
                <c:pt idx="4">
                  <c:v>7.000000000000001E-4</c:v>
                </c:pt>
                <c:pt idx="5">
                  <c:v>8.9999999999999998E-4</c:v>
                </c:pt>
                <c:pt idx="6">
                  <c:v>8.9999999999999998E-4</c:v>
                </c:pt>
                <c:pt idx="7">
                  <c:v>8.0000000000000004E-4</c:v>
                </c:pt>
                <c:pt idx="8">
                  <c:v>6.5000000000000006E-3</c:v>
                </c:pt>
                <c:pt idx="9">
                  <c:v>1.55E-2</c:v>
                </c:pt>
                <c:pt idx="10">
                  <c:v>2.0400000000000001E-2</c:v>
                </c:pt>
                <c:pt idx="11">
                  <c:v>2.3799999999999998E-2</c:v>
                </c:pt>
                <c:pt idx="12">
                  <c:v>2.41E-2</c:v>
                </c:pt>
                <c:pt idx="13">
                  <c:v>2.2700000000000001E-2</c:v>
                </c:pt>
                <c:pt idx="14">
                  <c:v>1.95E-2</c:v>
                </c:pt>
                <c:pt idx="15">
                  <c:v>1.8200000000000001E-2</c:v>
                </c:pt>
                <c:pt idx="16">
                  <c:v>1.5100000000000001E-2</c:v>
                </c:pt>
                <c:pt idx="17">
                  <c:v>1.3000000000000001E-2</c:v>
                </c:pt>
                <c:pt idx="18">
                  <c:v>1.15E-2</c:v>
                </c:pt>
                <c:pt idx="19">
                  <c:v>1.04E-2</c:v>
                </c:pt>
                <c:pt idx="20">
                  <c:v>7.9000000000000008E-3</c:v>
                </c:pt>
                <c:pt idx="21">
                  <c:v>5.4000000000000003E-3</c:v>
                </c:pt>
                <c:pt idx="22">
                  <c:v>4.0000000000000001E-3</c:v>
                </c:pt>
                <c:pt idx="23">
                  <c:v>3.8E-3</c:v>
                </c:pt>
                <c:pt idx="24">
                  <c:v>3.5999999999999999E-3</c:v>
                </c:pt>
                <c:pt idx="25">
                  <c:v>2.3999999999999998E-3</c:v>
                </c:pt>
                <c:pt idx="26">
                  <c:v>1.4000000000000002E-3</c:v>
                </c:pt>
                <c:pt idx="27">
                  <c:v>1.2999999999999999E-3</c:v>
                </c:pt>
                <c:pt idx="28">
                  <c:v>1.1000000000000001E-3</c:v>
                </c:pt>
                <c:pt idx="29">
                  <c:v>1.1999999999999999E-3</c:v>
                </c:pt>
                <c:pt idx="30">
                  <c:v>8.9999999999999998E-4</c:v>
                </c:pt>
                <c:pt idx="31">
                  <c:v>1E-3</c:v>
                </c:pt>
                <c:pt idx="32">
                  <c:v>8.0000000000000004E-4</c:v>
                </c:pt>
                <c:pt idx="33">
                  <c:v>8.9999999999999998E-4</c:v>
                </c:pt>
                <c:pt idx="34">
                  <c:v>8.0000000000000004E-4</c:v>
                </c:pt>
                <c:pt idx="35">
                  <c:v>8.9999999999999998E-4</c:v>
                </c:pt>
                <c:pt idx="36">
                  <c:v>1.4000000000000002E-3</c:v>
                </c:pt>
                <c:pt idx="37">
                  <c:v>1.6000000000000001E-3</c:v>
                </c:pt>
                <c:pt idx="38">
                  <c:v>1.4000000000000002E-3</c:v>
                </c:pt>
                <c:pt idx="39">
                  <c:v>1.6000000000000001E-3</c:v>
                </c:pt>
                <c:pt idx="40">
                  <c:v>1.2999999999999999E-3</c:v>
                </c:pt>
                <c:pt idx="41">
                  <c:v>7.000000000000001E-4</c:v>
                </c:pt>
                <c:pt idx="42">
                  <c:v>8.0000000000000004E-4</c:v>
                </c:pt>
                <c:pt idx="43">
                  <c:v>8.9999999999999998E-4</c:v>
                </c:pt>
                <c:pt idx="44">
                  <c:v>1.4000000000000002E-3</c:v>
                </c:pt>
                <c:pt idx="45">
                  <c:v>1.8E-3</c:v>
                </c:pt>
                <c:pt idx="46">
                  <c:v>1.9E-3</c:v>
                </c:pt>
                <c:pt idx="47">
                  <c:v>1.8E-3</c:v>
                </c:pt>
                <c:pt idx="48">
                  <c:v>1.6000000000000001E-3</c:v>
                </c:pt>
                <c:pt idx="49">
                  <c:v>1.1999999999999999E-3</c:v>
                </c:pt>
                <c:pt idx="50">
                  <c:v>1.5E-3</c:v>
                </c:pt>
                <c:pt idx="51">
                  <c:v>2.0999999999999999E-3</c:v>
                </c:pt>
                <c:pt idx="52">
                  <c:v>1.8E-3</c:v>
                </c:pt>
                <c:pt idx="53">
                  <c:v>1.6000000000000001E-3</c:v>
                </c:pt>
                <c:pt idx="54">
                  <c:v>1.8100000000000002E-2</c:v>
                </c:pt>
                <c:pt idx="55">
                  <c:v>0.02</c:v>
                </c:pt>
                <c:pt idx="56">
                  <c:v>2.6099999999999998E-2</c:v>
                </c:pt>
                <c:pt idx="57">
                  <c:v>4.24E-2</c:v>
                </c:pt>
                <c:pt idx="58">
                  <c:v>4.9400000000000006E-2</c:v>
                </c:pt>
                <c:pt idx="59">
                  <c:v>5.2499999999999998E-2</c:v>
                </c:pt>
                <c:pt idx="60">
                  <c:v>5.2600000000000001E-2</c:v>
                </c:pt>
                <c:pt idx="61">
                  <c:v>5.2400000000000002E-2</c:v>
                </c:pt>
                <c:pt idx="62">
                  <c:v>5.2499999999999998E-2</c:v>
                </c:pt>
                <c:pt idx="63">
                  <c:v>4.99E-2</c:v>
                </c:pt>
                <c:pt idx="64">
                  <c:v>4.5899999999999996E-2</c:v>
                </c:pt>
                <c:pt idx="65">
                  <c:v>4.1599999999999998E-2</c:v>
                </c:pt>
                <c:pt idx="66">
                  <c:v>3.6200000000000003E-2</c:v>
                </c:pt>
                <c:pt idx="67">
                  <c:v>3.04E-2</c:v>
                </c:pt>
                <c:pt idx="68">
                  <c:v>2.63E-2</c:v>
                </c:pt>
                <c:pt idx="69">
                  <c:v>2.1600000000000001E-2</c:v>
                </c:pt>
                <c:pt idx="70">
                  <c:v>1.61E-2</c:v>
                </c:pt>
              </c:numCache>
            </c:numRef>
          </c:val>
          <c:smooth val="1"/>
          <c:extLst>
            <c:ext xmlns:c16="http://schemas.microsoft.com/office/drawing/2014/chart" uri="{C3380CC4-5D6E-409C-BE32-E72D297353CC}">
              <c16:uniqueId val="{00000001-D6F2-4C4E-875A-8D9E733474D1}"/>
            </c:ext>
          </c:extLst>
        </c:ser>
        <c:dLbls>
          <c:showLegendKey val="0"/>
          <c:showVal val="0"/>
          <c:showCatName val="0"/>
          <c:showSerName val="0"/>
          <c:showPercent val="0"/>
          <c:showBubbleSize val="0"/>
        </c:dLbls>
        <c:marker val="1"/>
        <c:smooth val="0"/>
        <c:axId val="533979983"/>
        <c:axId val="533985887"/>
      </c:lineChart>
      <c:catAx>
        <c:axId val="533979983"/>
        <c:scaling>
          <c:orientation val="maxMin"/>
        </c:scaling>
        <c:delete val="0"/>
        <c:axPos val="b"/>
        <c:numFmt formatCode="General" sourceLinked="1"/>
        <c:majorTickMark val="in"/>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33985887"/>
        <c:crosses val="autoZero"/>
        <c:auto val="1"/>
        <c:lblAlgn val="ctr"/>
        <c:lblOffset val="100"/>
        <c:noMultiLvlLbl val="0"/>
      </c:catAx>
      <c:valAx>
        <c:axId val="533985887"/>
        <c:scaling>
          <c:orientation val="minMax"/>
        </c:scaling>
        <c:delete val="0"/>
        <c:axPos val="r"/>
        <c:majorGridlines>
          <c:spPr>
            <a:ln w="9525" cap="flat" cmpd="sng" algn="ctr">
              <a:solidFill>
                <a:srgbClr val="000000">
                  <a:alpha val="25000"/>
                </a:srgbClr>
              </a:solidFill>
              <a:round/>
            </a:ln>
            <a:effectLst/>
          </c:spPr>
        </c:majorGridlines>
        <c:minorGridlines>
          <c:spPr>
            <a:ln w="9525" cap="flat" cmpd="sng" algn="ctr">
              <a:solidFill>
                <a:srgbClr val="000000">
                  <a:alpha val="5000"/>
                </a:srgb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33979983"/>
        <c:crosses val="autoZero"/>
        <c:crossBetween val="between"/>
      </c:valAx>
      <c:spPr>
        <a:noFill/>
        <a:ln>
          <a:noFill/>
        </a:ln>
        <a:effectLst/>
      </c:spPr>
    </c:plotArea>
    <c:legend>
      <c:legendPos val="b"/>
      <c:layout>
        <c:manualLayout>
          <c:xMode val="edge"/>
          <c:yMode val="edge"/>
          <c:x val="0.2830097201744069"/>
          <c:y val="0.92210399581197544"/>
          <c:w val="0.44210371348591715"/>
          <c:h val="5.7960504164086435E-2"/>
        </c:manualLayout>
      </c:layout>
      <c:overlay val="0"/>
      <c:spPr>
        <a:noFill/>
        <a:ln w="6350">
          <a:solidFill>
            <a:srgbClr val="003057"/>
          </a:solidFill>
        </a:ln>
        <a:effectLst>
          <a:outerShdw blurRad="12700" dist="12700" dir="2700000" algn="tl" rotWithShape="0">
            <a:prstClr val="black">
              <a:alpha val="25000"/>
            </a:prstClr>
          </a:outerShdw>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0.04531</cdr:x>
      <cdr:y>0.48684</cdr:y>
    </cdr:from>
    <cdr:to>
      <cdr:x>0.34828</cdr:x>
      <cdr:y>0.77273</cdr:y>
    </cdr:to>
    <cdr:sp macro="" textlink="">
      <cdr:nvSpPr>
        <cdr:cNvPr id="3" name="Oval 2"/>
        <cdr:cNvSpPr/>
      </cdr:nvSpPr>
      <cdr:spPr>
        <a:xfrm xmlns:a="http://schemas.openxmlformats.org/drawingml/2006/main" rot="18900000">
          <a:off x="243836" y="1629654"/>
          <a:ext cx="1630454" cy="956968"/>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8F2021-33F3-4519-A09B-1DB0E86604E5}" type="datetimeFigureOut">
              <a:rPr lang="en-US" smtClean="0"/>
              <a:t>9/12/2022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612E77-956A-44E0-9D94-8CD2218BE87A}" type="slidenum">
              <a:rPr lang="en-US" smtClean="0"/>
              <a:t>‹#›</a:t>
            </a:fld>
            <a:endParaRPr lang="en-US"/>
          </a:p>
        </p:txBody>
      </p:sp>
    </p:spTree>
    <p:extLst>
      <p:ext uri="{BB962C8B-B14F-4D97-AF65-F5344CB8AC3E}">
        <p14:creationId xmlns:p14="http://schemas.microsoft.com/office/powerpoint/2010/main" val="428270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3B8EC-52A5-F04A-A924-B73EB296AB0B}" type="datetimeFigureOut">
              <a:rPr lang="en-US" smtClean="0"/>
              <a:t>9/12/2022</a:t>
            </a:fld>
            <a:endParaRPr lang="en-US" dirty="0"/>
          </a:p>
        </p:txBody>
      </p:sp>
      <p:sp>
        <p:nvSpPr>
          <p:cNvPr id="4" name="Slide Image Placeholder 3"/>
          <p:cNvSpPr>
            <a:spLocks noGrp="1" noRot="1" noChangeAspect="1"/>
          </p:cNvSpPr>
          <p:nvPr>
            <p:ph type="sldImg" idx="2"/>
          </p:nvPr>
        </p:nvSpPr>
        <p:spPr>
          <a:xfrm>
            <a:off x="1376363" y="1143000"/>
            <a:ext cx="41052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D4356-8DD7-E145-883A-AA6C19C6C5E2}" type="slidenum">
              <a:rPr lang="en-US" smtClean="0"/>
              <a:t>‹#›</a:t>
            </a:fld>
            <a:endParaRPr lang="en-US" dirty="0"/>
          </a:p>
        </p:txBody>
      </p:sp>
    </p:spTree>
    <p:extLst>
      <p:ext uri="{BB962C8B-B14F-4D97-AF65-F5344CB8AC3E}">
        <p14:creationId xmlns:p14="http://schemas.microsoft.com/office/powerpoint/2010/main" val="237454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3</a:t>
            </a:fld>
            <a:endParaRPr lang="en-US" dirty="0"/>
          </a:p>
        </p:txBody>
      </p:sp>
    </p:spTree>
    <p:extLst>
      <p:ext uri="{BB962C8B-B14F-4D97-AF65-F5344CB8AC3E}">
        <p14:creationId xmlns:p14="http://schemas.microsoft.com/office/powerpoint/2010/main" val="37013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4</a:t>
            </a:fld>
            <a:endParaRPr lang="en-US" dirty="0"/>
          </a:p>
        </p:txBody>
      </p:sp>
    </p:spTree>
    <p:extLst>
      <p:ext uri="{BB962C8B-B14F-4D97-AF65-F5344CB8AC3E}">
        <p14:creationId xmlns:p14="http://schemas.microsoft.com/office/powerpoint/2010/main" val="74456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5</a:t>
            </a:fld>
            <a:endParaRPr lang="en-US" dirty="0"/>
          </a:p>
        </p:txBody>
      </p:sp>
    </p:spTree>
    <p:extLst>
      <p:ext uri="{BB962C8B-B14F-4D97-AF65-F5344CB8AC3E}">
        <p14:creationId xmlns:p14="http://schemas.microsoft.com/office/powerpoint/2010/main" val="217806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6</a:t>
            </a:fld>
            <a:endParaRPr lang="en-US" dirty="0"/>
          </a:p>
        </p:txBody>
      </p:sp>
    </p:spTree>
    <p:extLst>
      <p:ext uri="{BB962C8B-B14F-4D97-AF65-F5344CB8AC3E}">
        <p14:creationId xmlns:p14="http://schemas.microsoft.com/office/powerpoint/2010/main" val="315692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7</a:t>
            </a:fld>
            <a:endParaRPr lang="en-US" dirty="0"/>
          </a:p>
        </p:txBody>
      </p:sp>
    </p:spTree>
    <p:extLst>
      <p:ext uri="{BB962C8B-B14F-4D97-AF65-F5344CB8AC3E}">
        <p14:creationId xmlns:p14="http://schemas.microsoft.com/office/powerpoint/2010/main" val="152572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8</a:t>
            </a:fld>
            <a:endParaRPr lang="en-US" dirty="0"/>
          </a:p>
        </p:txBody>
      </p:sp>
    </p:spTree>
    <p:extLst>
      <p:ext uri="{BB962C8B-B14F-4D97-AF65-F5344CB8AC3E}">
        <p14:creationId xmlns:p14="http://schemas.microsoft.com/office/powerpoint/2010/main" val="417531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9</a:t>
            </a:fld>
            <a:endParaRPr lang="en-US" dirty="0"/>
          </a:p>
        </p:txBody>
      </p:sp>
    </p:spTree>
    <p:extLst>
      <p:ext uri="{BB962C8B-B14F-4D97-AF65-F5344CB8AC3E}">
        <p14:creationId xmlns:p14="http://schemas.microsoft.com/office/powerpoint/2010/main" val="260477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a:t>
            </a:r>
            <a:r>
              <a:rPr lang="en-US" baseline="0" dirty="0" smtClean="0"/>
              <a:t> bank 3, change column 3 title to fit assets on one cell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D4356-8DD7-E145-883A-AA6C19C6C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1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D4356-8DD7-E145-883A-AA6C19C6C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43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xml"/><Relationship Id="rId1" Type="http://schemas.openxmlformats.org/officeDocument/2006/relationships/tags" Target="../tags/tag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7.xml"/><Relationship Id="rId4"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xml"/><Relationship Id="rId1" Type="http://schemas.openxmlformats.org/officeDocument/2006/relationships/tags" Target="../tags/tag1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0.xml"/><Relationship Id="rId4" Type="http://schemas.openxmlformats.org/officeDocument/2006/relationships/tags" Target="../tags/tag1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0.xml"/><Relationship Id="rId1" Type="http://schemas.openxmlformats.org/officeDocument/2006/relationships/tags" Target="../tags/tag19.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5.xml"/><Relationship Id="rId4" Type="http://schemas.openxmlformats.org/officeDocument/2006/relationships/tags" Target="../tags/tag2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2.xml"/><Relationship Id="rId4"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One Autho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19"/>
            <a:ext cx="6123444" cy="1472187"/>
          </a:xfrm>
          <a:prstGeom prst="rect">
            <a:avLst/>
          </a:prstGeom>
        </p:spPr>
      </p:pic>
      <p:sp>
        <p:nvSpPr>
          <p:cNvPr id="6" name="Rectangle 5"/>
          <p:cNvSpPr/>
          <p:nvPr userDrawn="1"/>
        </p:nvSpPr>
        <p:spPr>
          <a:xfrm>
            <a:off x="512788" y="6369047"/>
            <a:ext cx="4572000" cy="276999"/>
          </a:xfrm>
          <a:prstGeom prst="rect">
            <a:avLst/>
          </a:prstGeom>
        </p:spPr>
        <p:txBody>
          <a:bodyPr>
            <a:spAutoFit/>
          </a:bodyPr>
          <a:lstStyle/>
          <a:p>
            <a:r>
              <a:rPr lang="en-US" sz="1200" b="0" i="0" dirty="0" smtClean="0">
                <a:solidFill>
                  <a:schemeClr val="accent2">
                    <a:lumMod val="50000"/>
                  </a:schemeClr>
                </a:solidFill>
                <a:latin typeface="Meta Offc" panose="020B0504030101020102" pitchFamily="34" charset="0"/>
                <a:cs typeface="Meta Offc" panose="020B0504030101020102" pitchFamily="34" charset="0"/>
              </a:rPr>
              <a:t>For Institutional Use</a:t>
            </a:r>
            <a:r>
              <a:rPr lang="en-US" sz="1200" b="0" i="0" baseline="0" dirty="0" smtClean="0">
                <a:solidFill>
                  <a:schemeClr val="accent2">
                    <a:lumMod val="50000"/>
                  </a:schemeClr>
                </a:solidFill>
                <a:latin typeface="Meta Offc" panose="020B0504030101020102" pitchFamily="34" charset="0"/>
                <a:cs typeface="Meta Offc" panose="020B0504030101020102" pitchFamily="34" charset="0"/>
              </a:rPr>
              <a:t> Only</a:t>
            </a:r>
            <a:endParaRPr lang="en-US" sz="1200" b="0" i="0" dirty="0" smtClean="0">
              <a:solidFill>
                <a:schemeClr val="accent2">
                  <a:lumMod val="50000"/>
                </a:schemeClr>
              </a:solidFill>
              <a:latin typeface="Meta Offc" panose="020B0504030101020102" pitchFamily="34" charset="0"/>
              <a:cs typeface="Meta Offc" panose="020B0504030101020102" pitchFamily="34" charset="0"/>
            </a:endParaRPr>
          </a:p>
        </p:txBody>
      </p:sp>
      <p:cxnSp>
        <p:nvCxnSpPr>
          <p:cNvPr id="16" name="Straight Connector 15"/>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9" name="Text Placeholder 1"/>
          <p:cNvSpPr>
            <a:spLocks noGrp="1"/>
          </p:cNvSpPr>
          <p:nvPr>
            <p:ph type="body" sz="quarter" idx="10" hasCustomPrompt="1"/>
          </p:nvPr>
        </p:nvSpPr>
        <p:spPr>
          <a:xfrm>
            <a:off x="505274" y="1311863"/>
            <a:ext cx="458506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smtClean="0"/>
              <a:t>Title (Meta Office – 21 </a:t>
            </a:r>
            <a:r>
              <a:rPr lang="en-US" dirty="0" err="1" smtClean="0"/>
              <a:t>pt</a:t>
            </a:r>
            <a:r>
              <a:rPr lang="en-US" dirty="0" smtClean="0"/>
              <a:t>, bold)</a:t>
            </a:r>
            <a:endParaRPr lang="en-US" dirty="0"/>
          </a:p>
        </p:txBody>
      </p:sp>
      <p:sp>
        <p:nvSpPr>
          <p:cNvPr id="21" name="Text Placeholder 1"/>
          <p:cNvSpPr>
            <a:spLocks noGrp="1"/>
          </p:cNvSpPr>
          <p:nvPr>
            <p:ph type="body" sz="quarter" idx="12" hasCustomPrompt="1"/>
          </p:nvPr>
        </p:nvSpPr>
        <p:spPr>
          <a:xfrm>
            <a:off x="515106" y="1781798"/>
            <a:ext cx="3632199" cy="256859"/>
          </a:xfrm>
          <a:prstGeom prst="rect">
            <a:avLst/>
          </a:prstGeom>
        </p:spPr>
        <p:txBody>
          <a:bodyPr bIns="0"/>
          <a:lstStyle>
            <a:lvl1pPr marL="0" indent="0">
              <a:buNone/>
              <a:defRPr sz="1400">
                <a:latin typeface="Meta Offc" panose="020B0504030101020102" pitchFamily="34" charset="0"/>
                <a:cs typeface="Meta Offc" panose="020B0504030101020102" pitchFamily="34" charset="0"/>
              </a:defRPr>
            </a:lvl1pPr>
          </a:lstStyle>
          <a:p>
            <a:r>
              <a:rPr lang="en-US" sz="1300" b="0" dirty="0" smtClean="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smtClean="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300" b="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300" b="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24" name="Text Placeholder 6"/>
          <p:cNvSpPr>
            <a:spLocks noGrp="1"/>
          </p:cNvSpPr>
          <p:nvPr>
            <p:ph type="body" sz="quarter" idx="14" hasCustomPrompt="1"/>
          </p:nvPr>
        </p:nvSpPr>
        <p:spPr>
          <a:xfrm>
            <a:off x="515107" y="5300846"/>
            <a:ext cx="2841816"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dirty="0" smtClean="0">
                <a:solidFill>
                  <a:schemeClr val="accent2">
                    <a:lumMod val="50000"/>
                  </a:schemeClr>
                </a:solidFill>
                <a:latin typeface="Meta Offc" panose="020B0504030101020102" pitchFamily="34" charset="0"/>
                <a:cs typeface="Meta Offc" panose="020B0504030101020102" pitchFamily="34" charset="0"/>
              </a:rPr>
              <a:t>)</a:t>
            </a:r>
            <a:endParaRPr lang="en-US" sz="1200" b="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25" name="Text Placeholder 6"/>
          <p:cNvSpPr>
            <a:spLocks noGrp="1"/>
          </p:cNvSpPr>
          <p:nvPr>
            <p:ph type="body" sz="quarter" idx="15" hasCustomPrompt="1"/>
          </p:nvPr>
        </p:nvSpPr>
        <p:spPr>
          <a:xfrm>
            <a:off x="514702" y="5532437"/>
            <a:ext cx="2841816"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20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16" hasCustomPrompt="1"/>
          </p:nvPr>
        </p:nvSpPr>
        <p:spPr>
          <a:xfrm>
            <a:off x="515107" y="5754452"/>
            <a:ext cx="2841816"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smtClean="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31" name="Text Placeholder 1"/>
          <p:cNvSpPr>
            <a:spLocks noGrp="1"/>
          </p:cNvSpPr>
          <p:nvPr>
            <p:ph type="body" sz="quarter" idx="17" hasCustomPrompt="1"/>
          </p:nvPr>
        </p:nvSpPr>
        <p:spPr>
          <a:xfrm>
            <a:off x="505274" y="5073622"/>
            <a:ext cx="2851244" cy="23978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smtClean="0"/>
              <a:t>Name (Meta Office – 12 </a:t>
            </a:r>
            <a:r>
              <a:rPr lang="en-US" dirty="0" err="1" smtClean="0"/>
              <a:t>pt</a:t>
            </a:r>
            <a:r>
              <a:rPr lang="en-US" dirty="0" smtClean="0"/>
              <a:t>, bold)</a:t>
            </a:r>
            <a:endParaRPr lang="en-US" dirty="0"/>
          </a:p>
        </p:txBody>
      </p:sp>
    </p:spTree>
    <p:extLst>
      <p:ext uri="{BB962C8B-B14F-4D97-AF65-F5344CB8AC3E}">
        <p14:creationId xmlns:p14="http://schemas.microsoft.com/office/powerpoint/2010/main" val="41204705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4"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4282993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Bar, No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Rectangle 4"/>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 name="Text Placeholder 2"/>
          <p:cNvSpPr>
            <a:spLocks noGrp="1"/>
          </p:cNvSpPr>
          <p:nvPr>
            <p:ph type="body" sz="quarter" idx="17" hasCustomPrompt="1"/>
          </p:nvPr>
        </p:nvSpPr>
        <p:spPr>
          <a:xfrm>
            <a:off x="421199" y="1048912"/>
            <a:ext cx="2688655" cy="5804172"/>
          </a:xfrm>
          <a:prstGeom prst="rect">
            <a:avLst/>
          </a:prstGeom>
        </p:spPr>
        <p:txBody>
          <a:bodyPr/>
          <a:lstStyle>
            <a:lvl1pPr marL="0" indent="0">
              <a:buNone/>
              <a:defRPr sz="1400" baseline="0"/>
            </a:lvl1pPr>
          </a:lstStyle>
          <a:p>
            <a:pPr lvl="0"/>
            <a:r>
              <a:rPr lang="en-US" sz="1200" dirty="0" smtClean="0"/>
              <a:t>Text (Meta Office 14 </a:t>
            </a:r>
            <a:r>
              <a:rPr lang="en-US" sz="1200" dirty="0" err="1" smtClean="0"/>
              <a:t>pt</a:t>
            </a:r>
            <a:r>
              <a:rPr lang="en-US" sz="1200" dirty="0" smtClean="0"/>
              <a:t>) </a:t>
            </a:r>
            <a:endParaRPr lang="en-US" dirty="0"/>
          </a:p>
        </p:txBody>
      </p:sp>
      <p:sp>
        <p:nvSpPr>
          <p:cNvPr id="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5185822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Panel - City Buildings">
    <p:spTree>
      <p:nvGrpSpPr>
        <p:cNvPr id="1" name=""/>
        <p:cNvGrpSpPr/>
        <p:nvPr/>
      </p:nvGrpSpPr>
      <p:grpSpPr>
        <a:xfrm>
          <a:off x="0" y="0"/>
          <a:ext cx="0" cy="0"/>
          <a:chOff x="0" y="0"/>
          <a:chExt cx="0" cy="0"/>
        </a:xfrm>
      </p:grpSpPr>
      <p:pic>
        <p:nvPicPr>
          <p:cNvPr id="4" name="Picture 3"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8978" r="49583" b="293"/>
          <a:stretch/>
        </p:blipFill>
        <p:spPr>
          <a:xfrm>
            <a:off x="6714582" y="0"/>
            <a:ext cx="3343819" cy="7562849"/>
          </a:xfrm>
          <a:prstGeom prst="rect">
            <a:avLst/>
          </a:prstGeom>
        </p:spPr>
      </p:pic>
      <p:sp>
        <p:nvSpPr>
          <p:cNvPr id="3" name="Title 1">
            <a:extLst>
              <a:ext uri="{FF2B5EF4-FFF2-40B4-BE49-F238E27FC236}">
                <a16:creationId xmlns:a16="http://schemas.microsoft.com/office/drawing/2014/main" id="{968F17D9-E42B-D04E-A4F5-07668C569DBD}"/>
              </a:ext>
            </a:extLst>
          </p:cNvPr>
          <p:cNvSpPr txBox="1">
            <a:spLocks/>
          </p:cNvSpPr>
          <p:nvPr userDrawn="1"/>
        </p:nvSpPr>
        <p:spPr>
          <a:xfrm>
            <a:off x="421200" y="206540"/>
            <a:ext cx="5834634" cy="452718"/>
          </a:xfrm>
          <a:prstGeom prst="rect">
            <a:avLst/>
          </a:prstGeom>
        </p:spPr>
        <p:txBody>
          <a:bodyPr lIns="0" anchor="ctr" anchorCtr="0"/>
          <a:lstStyle>
            <a:lvl1pPr algn="l" defTabSz="928456" rtl="0" eaLnBrk="1" latinLnBrk="0" hangingPunct="1">
              <a:lnSpc>
                <a:spcPct val="90000"/>
              </a:lnSpc>
              <a:spcBef>
                <a:spcPct val="0"/>
              </a:spcBef>
              <a:buNone/>
              <a:defRPr sz="1800" b="1" kern="1200">
                <a:solidFill>
                  <a:schemeClr val="accent1"/>
                </a:solidFill>
                <a:latin typeface="Meta Offc" panose="020B0504030101020102" pitchFamily="34" charset="0"/>
                <a:ea typeface="+mj-ea"/>
                <a:cs typeface="+mj-cs"/>
              </a:defRPr>
            </a:lvl1pPr>
          </a:lstStyle>
          <a:p>
            <a:r>
              <a:rPr lang="en-GB" dirty="0" smtClean="0"/>
              <a:t>Header (Meta Office - 18pt, bold)</a:t>
            </a:r>
            <a:endParaRPr lang="en-US" dirty="0"/>
          </a:p>
        </p:txBody>
      </p:sp>
    </p:spTree>
    <p:extLst>
      <p:ext uri="{BB962C8B-B14F-4D97-AF65-F5344CB8AC3E}">
        <p14:creationId xmlns:p14="http://schemas.microsoft.com/office/powerpoint/2010/main" val="38547054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7" name="Text Placeholder 6"/>
          <p:cNvSpPr>
            <a:spLocks noGrp="1"/>
          </p:cNvSpPr>
          <p:nvPr>
            <p:ph type="body" sz="quarter" idx="11" hasCustomPrompt="1"/>
          </p:nvPr>
        </p:nvSpPr>
        <p:spPr>
          <a:xfrm>
            <a:off x="2073525" y="943820"/>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1</a:t>
            </a:r>
          </a:p>
        </p:txBody>
      </p:sp>
      <p:sp>
        <p:nvSpPr>
          <p:cNvPr id="28" name="Text Placeholder 6"/>
          <p:cNvSpPr>
            <a:spLocks noGrp="1"/>
          </p:cNvSpPr>
          <p:nvPr>
            <p:ph type="body" sz="quarter" idx="12" hasCustomPrompt="1"/>
          </p:nvPr>
        </p:nvSpPr>
        <p:spPr>
          <a:xfrm>
            <a:off x="2073525" y="159645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2</a:t>
            </a:r>
          </a:p>
        </p:txBody>
      </p:sp>
      <p:sp>
        <p:nvSpPr>
          <p:cNvPr id="29" name="Text Placeholder 6"/>
          <p:cNvSpPr>
            <a:spLocks noGrp="1"/>
          </p:cNvSpPr>
          <p:nvPr>
            <p:ph type="body" sz="quarter" idx="13" hasCustomPrompt="1"/>
          </p:nvPr>
        </p:nvSpPr>
        <p:spPr>
          <a:xfrm>
            <a:off x="2073525" y="2249098"/>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3</a:t>
            </a:r>
          </a:p>
        </p:txBody>
      </p:sp>
      <p:sp>
        <p:nvSpPr>
          <p:cNvPr id="30" name="Text Placeholder 6"/>
          <p:cNvSpPr>
            <a:spLocks noGrp="1"/>
          </p:cNvSpPr>
          <p:nvPr>
            <p:ph type="body" sz="quarter" idx="14" hasCustomPrompt="1"/>
          </p:nvPr>
        </p:nvSpPr>
        <p:spPr>
          <a:xfrm>
            <a:off x="2073525" y="2901737"/>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4</a:t>
            </a:r>
          </a:p>
        </p:txBody>
      </p:sp>
      <p:sp>
        <p:nvSpPr>
          <p:cNvPr id="31" name="Text Placeholder 6"/>
          <p:cNvSpPr>
            <a:spLocks noGrp="1"/>
          </p:cNvSpPr>
          <p:nvPr>
            <p:ph type="body" sz="quarter" idx="15" hasCustomPrompt="1"/>
          </p:nvPr>
        </p:nvSpPr>
        <p:spPr>
          <a:xfrm>
            <a:off x="2073525" y="3554376"/>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5</a:t>
            </a:r>
          </a:p>
          <a:p>
            <a:pPr lvl="0"/>
            <a:endParaRPr lang="en-US" dirty="0" smtClean="0"/>
          </a:p>
        </p:txBody>
      </p:sp>
      <p:sp>
        <p:nvSpPr>
          <p:cNvPr id="32" name="Text Placeholder 6"/>
          <p:cNvSpPr>
            <a:spLocks noGrp="1"/>
          </p:cNvSpPr>
          <p:nvPr>
            <p:ph type="body" sz="quarter" idx="20" hasCustomPrompt="1"/>
          </p:nvPr>
        </p:nvSpPr>
        <p:spPr>
          <a:xfrm>
            <a:off x="2178036" y="1091774"/>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01</a:t>
            </a:r>
          </a:p>
        </p:txBody>
      </p:sp>
      <p:sp>
        <p:nvSpPr>
          <p:cNvPr id="33" name="Text Placeholder 6"/>
          <p:cNvSpPr>
            <a:spLocks noGrp="1"/>
          </p:cNvSpPr>
          <p:nvPr>
            <p:ph type="body" sz="quarter" idx="21" hasCustomPrompt="1"/>
          </p:nvPr>
        </p:nvSpPr>
        <p:spPr>
          <a:xfrm>
            <a:off x="2178036" y="1744413"/>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02</a:t>
            </a:r>
          </a:p>
        </p:txBody>
      </p:sp>
      <p:sp>
        <p:nvSpPr>
          <p:cNvPr id="34" name="Text Placeholder 6"/>
          <p:cNvSpPr>
            <a:spLocks noGrp="1"/>
          </p:cNvSpPr>
          <p:nvPr>
            <p:ph type="body" sz="quarter" idx="22" hasCustomPrompt="1"/>
          </p:nvPr>
        </p:nvSpPr>
        <p:spPr>
          <a:xfrm>
            <a:off x="2178036" y="2397052"/>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03</a:t>
            </a:r>
          </a:p>
        </p:txBody>
      </p:sp>
      <p:sp>
        <p:nvSpPr>
          <p:cNvPr id="35" name="Text Placeholder 6"/>
          <p:cNvSpPr>
            <a:spLocks noGrp="1"/>
          </p:cNvSpPr>
          <p:nvPr>
            <p:ph type="body" sz="quarter" idx="23" hasCustomPrompt="1"/>
          </p:nvPr>
        </p:nvSpPr>
        <p:spPr>
          <a:xfrm>
            <a:off x="2178036" y="3049691"/>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04</a:t>
            </a:r>
          </a:p>
        </p:txBody>
      </p:sp>
      <p:sp>
        <p:nvSpPr>
          <p:cNvPr id="36" name="Text Placeholder 6"/>
          <p:cNvSpPr>
            <a:spLocks noGrp="1"/>
          </p:cNvSpPr>
          <p:nvPr>
            <p:ph type="body" sz="quarter" idx="24" hasCustomPrompt="1"/>
          </p:nvPr>
        </p:nvSpPr>
        <p:spPr>
          <a:xfrm>
            <a:off x="2178036" y="3702330"/>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05</a:t>
            </a:r>
          </a:p>
        </p:txBody>
      </p:sp>
      <p:sp>
        <p:nvSpPr>
          <p:cNvPr id="37" name="Text Placeholder 6"/>
          <p:cNvSpPr>
            <a:spLocks noGrp="1"/>
          </p:cNvSpPr>
          <p:nvPr>
            <p:ph type="body" sz="quarter" idx="25" hasCustomPrompt="1"/>
          </p:nvPr>
        </p:nvSpPr>
        <p:spPr>
          <a:xfrm>
            <a:off x="2178036" y="4354969"/>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06</a:t>
            </a:r>
          </a:p>
        </p:txBody>
      </p:sp>
      <p:sp>
        <p:nvSpPr>
          <p:cNvPr id="38" name="Text Placeholder 6"/>
          <p:cNvSpPr>
            <a:spLocks noGrp="1"/>
          </p:cNvSpPr>
          <p:nvPr>
            <p:ph type="body" sz="quarter" idx="29" hasCustomPrompt="1"/>
          </p:nvPr>
        </p:nvSpPr>
        <p:spPr>
          <a:xfrm>
            <a:off x="3138155" y="1091774"/>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 Delete unused headings and center the list on page)</a:t>
            </a:r>
          </a:p>
        </p:txBody>
      </p:sp>
      <p:sp>
        <p:nvSpPr>
          <p:cNvPr id="39" name="Text Placeholder 6"/>
          <p:cNvSpPr>
            <a:spLocks noGrp="1"/>
          </p:cNvSpPr>
          <p:nvPr>
            <p:ph type="body" sz="quarter" idx="30" hasCustomPrompt="1"/>
          </p:nvPr>
        </p:nvSpPr>
        <p:spPr>
          <a:xfrm>
            <a:off x="3138154" y="1741500"/>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a:t>
            </a:r>
          </a:p>
        </p:txBody>
      </p:sp>
      <p:sp>
        <p:nvSpPr>
          <p:cNvPr id="40" name="Text Placeholder 6"/>
          <p:cNvSpPr>
            <a:spLocks noGrp="1"/>
          </p:cNvSpPr>
          <p:nvPr>
            <p:ph type="body" sz="quarter" idx="31" hasCustomPrompt="1"/>
          </p:nvPr>
        </p:nvSpPr>
        <p:spPr>
          <a:xfrm>
            <a:off x="3138154" y="2397052"/>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1" name="Text Placeholder 6"/>
          <p:cNvSpPr>
            <a:spLocks noGrp="1"/>
          </p:cNvSpPr>
          <p:nvPr>
            <p:ph type="body" sz="quarter" idx="32" hasCustomPrompt="1"/>
          </p:nvPr>
        </p:nvSpPr>
        <p:spPr>
          <a:xfrm>
            <a:off x="3138155" y="3050072"/>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a:t>
            </a:r>
          </a:p>
        </p:txBody>
      </p:sp>
      <p:sp>
        <p:nvSpPr>
          <p:cNvPr id="42" name="Text Placeholder 6"/>
          <p:cNvSpPr>
            <a:spLocks noGrp="1"/>
          </p:cNvSpPr>
          <p:nvPr>
            <p:ph type="body" sz="quarter" idx="33" hasCustomPrompt="1"/>
          </p:nvPr>
        </p:nvSpPr>
        <p:spPr>
          <a:xfrm>
            <a:off x="3138155" y="3702330"/>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3" name="Text Placeholder 6"/>
          <p:cNvSpPr>
            <a:spLocks noGrp="1"/>
          </p:cNvSpPr>
          <p:nvPr>
            <p:ph type="body" sz="quarter" idx="34" hasCustomPrompt="1"/>
          </p:nvPr>
        </p:nvSpPr>
        <p:spPr>
          <a:xfrm>
            <a:off x="3138153" y="4355703"/>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4" name="Text Placeholder 6"/>
          <p:cNvSpPr>
            <a:spLocks noGrp="1"/>
          </p:cNvSpPr>
          <p:nvPr>
            <p:ph type="body" sz="quarter" idx="35" hasCustomPrompt="1"/>
          </p:nvPr>
        </p:nvSpPr>
        <p:spPr>
          <a:xfrm>
            <a:off x="2067244" y="419152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6</a:t>
            </a:r>
          </a:p>
        </p:txBody>
      </p:sp>
      <p:sp>
        <p:nvSpPr>
          <p:cNvPr id="2" name="TextBox 1"/>
          <p:cNvSpPr txBox="1"/>
          <p:nvPr userDrawn="1"/>
        </p:nvSpPr>
        <p:spPr>
          <a:xfrm>
            <a:off x="326930" y="186448"/>
            <a:ext cx="3821324" cy="416052"/>
          </a:xfrm>
          <a:prstGeom prst="rect">
            <a:avLst/>
          </a:prstGeom>
          <a:noFill/>
        </p:spPr>
        <p:txBody>
          <a:bodyPr wrap="square" rtlCol="0" anchor="b" anchorCtr="0">
            <a:noAutofit/>
          </a:bodyPr>
          <a:lstStyle/>
          <a:p>
            <a:pPr algn="l"/>
            <a:r>
              <a:rPr lang="en-US" b="1" dirty="0" smtClean="0"/>
              <a:t>Table</a:t>
            </a:r>
            <a:r>
              <a:rPr lang="en-US" b="1" baseline="0" dirty="0" smtClean="0"/>
              <a:t> of Contents</a:t>
            </a:r>
            <a:endParaRPr lang="en-US" b="1" dirty="0"/>
          </a:p>
        </p:txBody>
      </p:sp>
      <p:sp>
        <p:nvSpPr>
          <p:cNvPr id="21" name="Text Placeholder 6"/>
          <p:cNvSpPr>
            <a:spLocks noGrp="1"/>
          </p:cNvSpPr>
          <p:nvPr>
            <p:ph type="body" sz="quarter" idx="36" hasCustomPrompt="1"/>
          </p:nvPr>
        </p:nvSpPr>
        <p:spPr>
          <a:xfrm>
            <a:off x="3138155" y="5005429"/>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2" name="Text Placeholder 6"/>
          <p:cNvSpPr>
            <a:spLocks noGrp="1"/>
          </p:cNvSpPr>
          <p:nvPr>
            <p:ph type="body" sz="quarter" idx="37" hasCustomPrompt="1"/>
          </p:nvPr>
        </p:nvSpPr>
        <p:spPr>
          <a:xfrm>
            <a:off x="3138155" y="5655155"/>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3" name="Text Placeholder 6"/>
          <p:cNvSpPr>
            <a:spLocks noGrp="1"/>
          </p:cNvSpPr>
          <p:nvPr>
            <p:ph type="body" sz="quarter" idx="38" hasCustomPrompt="1"/>
          </p:nvPr>
        </p:nvSpPr>
        <p:spPr>
          <a:xfrm>
            <a:off x="3138152" y="6304881"/>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5" name="Text Placeholder 6"/>
          <p:cNvSpPr>
            <a:spLocks noGrp="1"/>
          </p:cNvSpPr>
          <p:nvPr>
            <p:ph type="body" sz="quarter" idx="40" hasCustomPrompt="1"/>
          </p:nvPr>
        </p:nvSpPr>
        <p:spPr>
          <a:xfrm>
            <a:off x="2067244" y="6144701"/>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9</a:t>
            </a:r>
          </a:p>
        </p:txBody>
      </p:sp>
      <p:sp>
        <p:nvSpPr>
          <p:cNvPr id="26" name="Text Placeholder 6"/>
          <p:cNvSpPr>
            <a:spLocks noGrp="1"/>
          </p:cNvSpPr>
          <p:nvPr>
            <p:ph type="body" sz="quarter" idx="41" hasCustomPrompt="1"/>
          </p:nvPr>
        </p:nvSpPr>
        <p:spPr>
          <a:xfrm>
            <a:off x="2171755" y="6292655"/>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09</a:t>
            </a:r>
          </a:p>
        </p:txBody>
      </p:sp>
      <p:sp>
        <p:nvSpPr>
          <p:cNvPr id="45" name="Text Placeholder 6"/>
          <p:cNvSpPr>
            <a:spLocks noGrp="1"/>
          </p:cNvSpPr>
          <p:nvPr>
            <p:ph type="body" sz="quarter" idx="42" hasCustomPrompt="1"/>
          </p:nvPr>
        </p:nvSpPr>
        <p:spPr>
          <a:xfrm>
            <a:off x="2052646" y="5508593"/>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8</a:t>
            </a:r>
          </a:p>
        </p:txBody>
      </p:sp>
      <p:sp>
        <p:nvSpPr>
          <p:cNvPr id="46" name="Text Placeholder 6"/>
          <p:cNvSpPr>
            <a:spLocks noGrp="1"/>
          </p:cNvSpPr>
          <p:nvPr>
            <p:ph type="body" sz="quarter" idx="43" hasCustomPrompt="1"/>
          </p:nvPr>
        </p:nvSpPr>
        <p:spPr>
          <a:xfrm>
            <a:off x="2157157" y="5656547"/>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08</a:t>
            </a:r>
          </a:p>
        </p:txBody>
      </p:sp>
      <p:sp>
        <p:nvSpPr>
          <p:cNvPr id="47" name="Text Placeholder 6"/>
          <p:cNvSpPr>
            <a:spLocks noGrp="1"/>
          </p:cNvSpPr>
          <p:nvPr>
            <p:ph type="body" sz="quarter" idx="44" hasCustomPrompt="1"/>
          </p:nvPr>
        </p:nvSpPr>
        <p:spPr>
          <a:xfrm>
            <a:off x="2052646" y="4857062"/>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7</a:t>
            </a:r>
          </a:p>
        </p:txBody>
      </p:sp>
      <p:sp>
        <p:nvSpPr>
          <p:cNvPr id="48" name="Text Placeholder 6"/>
          <p:cNvSpPr>
            <a:spLocks noGrp="1"/>
          </p:cNvSpPr>
          <p:nvPr>
            <p:ph type="body" sz="quarter" idx="45" hasCustomPrompt="1"/>
          </p:nvPr>
        </p:nvSpPr>
        <p:spPr>
          <a:xfrm>
            <a:off x="2157157" y="5005016"/>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07</a:t>
            </a:r>
          </a:p>
        </p:txBody>
      </p:sp>
    </p:spTree>
    <p:extLst>
      <p:ext uri="{BB962C8B-B14F-4D97-AF65-F5344CB8AC3E}">
        <p14:creationId xmlns:p14="http://schemas.microsoft.com/office/powerpoint/2010/main" val="16160339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1"/>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4"/>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382325915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2364904" y="3403616"/>
            <a:ext cx="2207942" cy="400110"/>
          </a:xfrm>
          <a:prstGeom prst="rect">
            <a:avLst/>
          </a:prstGeom>
          <a:noFill/>
        </p:spPr>
        <p:txBody>
          <a:bodyPr wrap="square" rtlCol="0">
            <a:spAutoFit/>
          </a:bodyPr>
          <a:lstStyle/>
          <a:p>
            <a:r>
              <a:rPr lang="en-US" sz="2000" b="1" dirty="0" smtClean="0"/>
              <a:t>Appendix</a:t>
            </a:r>
            <a:endParaRPr lang="en-US" sz="2000" b="1" dirty="0"/>
          </a:p>
        </p:txBody>
      </p:sp>
      <p:sp>
        <p:nvSpPr>
          <p:cNvPr id="3" name="TextBox 2"/>
          <p:cNvSpPr txBox="1"/>
          <p:nvPr userDrawn="1"/>
        </p:nvSpPr>
        <p:spPr>
          <a:xfrm>
            <a:off x="2274270" y="3207155"/>
            <a:ext cx="657921" cy="769441"/>
          </a:xfrm>
          <a:prstGeom prst="rect">
            <a:avLst/>
          </a:prstGeom>
          <a:noFill/>
        </p:spPr>
        <p:txBody>
          <a:bodyPr wrap="square" rtlCol="0" anchor="ctr" anchorCtr="0">
            <a:spAutoFit/>
          </a:bodyPr>
          <a:lstStyle/>
          <a:p>
            <a:r>
              <a:rPr lang="en-US" sz="4400" b="1" dirty="0" smtClean="0">
                <a:solidFill>
                  <a:schemeClr val="tx1">
                    <a:alpha val="27000"/>
                  </a:schemeClr>
                </a:solidFill>
              </a:rPr>
              <a:t>A</a:t>
            </a:r>
            <a:endParaRPr lang="en-US" sz="4400" b="1" dirty="0">
              <a:solidFill>
                <a:schemeClr val="tx1">
                  <a:alpha val="27000"/>
                </a:schemeClr>
              </a:solidFill>
            </a:endParaRPr>
          </a:p>
        </p:txBody>
      </p:sp>
    </p:spTree>
    <p:extLst>
      <p:ext uri="{BB962C8B-B14F-4D97-AF65-F5344CB8AC3E}">
        <p14:creationId xmlns:p14="http://schemas.microsoft.com/office/powerpoint/2010/main" val="194811119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extBox 1"/>
          <p:cNvSpPr txBox="1"/>
          <p:nvPr userDrawn="1"/>
        </p:nvSpPr>
        <p:spPr>
          <a:xfrm>
            <a:off x="421201" y="1159497"/>
            <a:ext cx="9216000" cy="5278368"/>
          </a:xfrm>
          <a:prstGeom prst="rect">
            <a:avLst/>
          </a:prstGeom>
          <a:noFill/>
        </p:spPr>
        <p:txBody>
          <a:bodyPr wrap="square" rtlCol="0">
            <a:spAutoFit/>
          </a:bodyPr>
          <a:lstStyle/>
          <a:p>
            <a:pPr lvl="0" algn="just"/>
            <a:r>
              <a:rPr lang="en-US" sz="1100" dirty="0" smtClean="0"/>
              <a:t>This material is prepared by the Fixed Income Department of Stifel Nicolaus &amp; Co (“Stifel”) and intended for Institutional Use Only and is not intended for use by retail clients. The information contained herein has been prepared solely for informational purposes and is not an offer to buy or sell or a solicitation of an offer to buy or sell any security or instrument or to participate in any trading strategy. Your decision to invest in any security or instrument, liquidate or hold a current position should be made after consultation with legal, tax and accounting professionals in light of your own profile, investment strategy, and risk tolerance.</a:t>
            </a:r>
          </a:p>
          <a:p>
            <a:pPr lvl="0" algn="just"/>
            <a:endParaRPr lang="en-US" sz="1100" dirty="0" smtClean="0"/>
          </a:p>
          <a:p>
            <a:pPr lvl="0" algn="just"/>
            <a:r>
              <a:rPr lang="en-US" sz="1100" dirty="0" smtClean="0"/>
              <a:t>All materials, including proposed terms and conditions, are indicative and for discussion purposes only. Finalized terms and conditions are subject to further discussion and negotiation and will be evidenced by a formal agreement. Opinions expressed are current as of the date of this publication and are subject to change without notice and may differ from those of the Fixed Income Research Department or other departments that produce similar material. The information contained herein is confidential. By accepting this information, the recipient agrees that it will, and it will cause its directors, partners, officers, employees and representatives to use the information only to evaluate its potential interest in the strategies described herein and for no other purpose and will not divulge any such information to any other party. Any reproduction of this information, in whole or in part, is prohibited. Except in so far as required to do so to comply with applicable law or regulation, express or implied, no warranty whatsoever, including but not limited to, warranties as to quality, accuracy, performance, timeliness, continued availability or completeness of any information contained herein is made. Any historical price(s) or value(s) are also only as of the date indicated. </a:t>
            </a:r>
          </a:p>
          <a:p>
            <a:pPr lvl="0" algn="just"/>
            <a:endParaRPr lang="en-US" sz="1100" dirty="0" smtClean="0"/>
          </a:p>
          <a:p>
            <a:pPr lvl="0" algn="just"/>
            <a:r>
              <a:rPr lang="en-US" sz="1100" dirty="0" smtClean="0"/>
              <a:t>Stifel does not provide accounting, tax or legal advice; however, you should be aware that any proposed indicative transaction could have accounting, tax, legal or other implications that should be discussed with your advisors and or counsel. The materials should not be relied upon for the maintenance of your books and records or for any tax, accounting, legal or other purposes. In addition, we mutually agree that, subject to applicable law, you may disclose any and all aspects of any potential transaction or structure described herein that are necessary to support any U.S. federal income tax benefits, without Stifel imposing any limitation of any kind.</a:t>
            </a:r>
          </a:p>
          <a:p>
            <a:pPr lvl="0" algn="just"/>
            <a:endParaRPr lang="en-US" sz="1100" dirty="0" smtClean="0"/>
          </a:p>
          <a:p>
            <a:pPr lvl="0" algn="just"/>
            <a:r>
              <a:rPr lang="en-US" sz="1100" dirty="0" smtClean="0"/>
              <a:t>Stifel shall have no liability, contingent or otherwise, to the user or to third parties, or any responsibility whatsoever, for the correctness, quality, accuracy, timeliness, pricing, reliability, performance or completeness of the data or formulae provided herein or for any other aspect of the performance of this material. In no event will Stifel be liable for any special, indirect, incidental or consequential damages which may be incurred or experienced on account of the user using the data provided herein or this material. </a:t>
            </a:r>
          </a:p>
          <a:p>
            <a:pPr lvl="0" algn="just"/>
            <a:endParaRPr lang="en-US" sz="1100" dirty="0" smtClean="0"/>
          </a:p>
          <a:p>
            <a:pPr lvl="0" algn="just"/>
            <a:r>
              <a:rPr lang="en-US" sz="1100" dirty="0" smtClean="0"/>
              <a:t>Stifel Nicolaus &amp; Co is a broker-dealer registered with the United States Securities and Exchange Commission and is a member FINRA, NYSE &amp; SIPC. © 2021</a:t>
            </a:r>
          </a:p>
          <a:p>
            <a:pPr algn="just"/>
            <a:endParaRPr lang="en-US" dirty="0"/>
          </a:p>
        </p:txBody>
      </p:sp>
      <p:sp>
        <p:nvSpPr>
          <p:cNvPr id="4" name="TextBox 3"/>
          <p:cNvSpPr txBox="1"/>
          <p:nvPr userDrawn="1"/>
        </p:nvSpPr>
        <p:spPr>
          <a:xfrm>
            <a:off x="329760" y="261027"/>
            <a:ext cx="9444160" cy="408046"/>
          </a:xfrm>
          <a:prstGeom prst="rect">
            <a:avLst/>
          </a:prstGeom>
          <a:noFill/>
        </p:spPr>
        <p:txBody>
          <a:bodyPr wrap="square" rtlCol="0" anchor="ctr" anchorCtr="0">
            <a:noAutofit/>
          </a:bodyPr>
          <a:lstStyle/>
          <a:p>
            <a:r>
              <a:rPr lang="en-US" b="1" dirty="0" smtClean="0"/>
              <a:t>Disclosure</a:t>
            </a:r>
            <a:endParaRPr lang="en-US" b="1" dirty="0"/>
          </a:p>
        </p:txBody>
      </p:sp>
    </p:spTree>
    <p:extLst>
      <p:ext uri="{BB962C8B-B14F-4D97-AF65-F5344CB8AC3E}">
        <p14:creationId xmlns:p14="http://schemas.microsoft.com/office/powerpoint/2010/main" val="376457814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Body (Meta Office – 14 </a:t>
            </a:r>
            <a:r>
              <a:rPr lang="en-US" dirty="0" err="1" smtClean="0"/>
              <a:t>pt</a:t>
            </a:r>
            <a:r>
              <a:rPr lang="en-US" dirty="0" smtClean="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1394962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20327667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730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Multiple Author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19"/>
            <a:ext cx="6123444" cy="1472187"/>
          </a:xfrm>
          <a:prstGeom prst="rect">
            <a:avLst/>
          </a:prstGeom>
        </p:spPr>
      </p:pic>
      <p:sp>
        <p:nvSpPr>
          <p:cNvPr id="6" name="Rectangle 5"/>
          <p:cNvSpPr/>
          <p:nvPr userDrawn="1"/>
        </p:nvSpPr>
        <p:spPr>
          <a:xfrm>
            <a:off x="512788" y="6369047"/>
            <a:ext cx="4572000" cy="276999"/>
          </a:xfrm>
          <a:prstGeom prst="rect">
            <a:avLst/>
          </a:prstGeom>
        </p:spPr>
        <p:txBody>
          <a:bodyPr>
            <a:spAutoFit/>
          </a:bodyPr>
          <a:lstStyle/>
          <a:p>
            <a:r>
              <a:rPr lang="en-US" sz="1200" b="0" i="0" dirty="0" smtClean="0">
                <a:solidFill>
                  <a:schemeClr val="accent2">
                    <a:lumMod val="50000"/>
                  </a:schemeClr>
                </a:solidFill>
                <a:latin typeface="Meta Offc" panose="020B0504030101020102" pitchFamily="34" charset="0"/>
                <a:cs typeface="Meta Offc" panose="020B0504030101020102" pitchFamily="34" charset="0"/>
              </a:rPr>
              <a:t>For Institutional Use</a:t>
            </a:r>
            <a:r>
              <a:rPr lang="en-US" sz="1200" b="0" i="0" baseline="0" dirty="0" smtClean="0">
                <a:solidFill>
                  <a:schemeClr val="accent2">
                    <a:lumMod val="50000"/>
                  </a:schemeClr>
                </a:solidFill>
                <a:latin typeface="Meta Offc" panose="020B0504030101020102" pitchFamily="34" charset="0"/>
                <a:cs typeface="Meta Offc" panose="020B0504030101020102" pitchFamily="34" charset="0"/>
              </a:rPr>
              <a:t> Only </a:t>
            </a:r>
            <a:endParaRPr lang="en-US" sz="1200" b="0" i="0" dirty="0" smtClean="0">
              <a:solidFill>
                <a:schemeClr val="accent2">
                  <a:lumMod val="50000"/>
                </a:schemeClr>
              </a:solidFill>
              <a:latin typeface="Meta Offc" panose="020B0504030101020102" pitchFamily="34" charset="0"/>
              <a:cs typeface="Meta Offc" panose="020B0504030101020102" pitchFamily="34" charset="0"/>
            </a:endParaRPr>
          </a:p>
        </p:txBody>
      </p:sp>
      <p:cxnSp>
        <p:nvCxnSpPr>
          <p:cNvPr id="13" name="Straight Connector 12"/>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6" name="Text Placeholder 1"/>
          <p:cNvSpPr>
            <a:spLocks noGrp="1"/>
          </p:cNvSpPr>
          <p:nvPr>
            <p:ph type="body" sz="quarter" idx="10" hasCustomPrompt="1"/>
          </p:nvPr>
        </p:nvSpPr>
        <p:spPr>
          <a:xfrm>
            <a:off x="505274" y="1311863"/>
            <a:ext cx="458506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smtClean="0"/>
              <a:t>Title (Meta Office – 21 </a:t>
            </a:r>
            <a:r>
              <a:rPr lang="en-US" dirty="0" err="1" smtClean="0"/>
              <a:t>pt</a:t>
            </a:r>
            <a:r>
              <a:rPr lang="en-US" dirty="0" smtClean="0"/>
              <a:t>, bold)</a:t>
            </a:r>
            <a:endParaRPr lang="en-US" dirty="0"/>
          </a:p>
        </p:txBody>
      </p:sp>
      <p:sp>
        <p:nvSpPr>
          <p:cNvPr id="17" name="Text Placeholder 1"/>
          <p:cNvSpPr>
            <a:spLocks noGrp="1"/>
          </p:cNvSpPr>
          <p:nvPr>
            <p:ph type="body" sz="quarter" idx="12" hasCustomPrompt="1"/>
          </p:nvPr>
        </p:nvSpPr>
        <p:spPr>
          <a:xfrm>
            <a:off x="515106" y="1781798"/>
            <a:ext cx="3632199" cy="256859"/>
          </a:xfrm>
          <a:prstGeom prst="rect">
            <a:avLst/>
          </a:prstGeom>
        </p:spPr>
        <p:txBody>
          <a:bodyPr bIns="0"/>
          <a:lstStyle>
            <a:lvl1pPr marL="0" indent="0">
              <a:buNone/>
              <a:defRPr sz="1300">
                <a:latin typeface="Meta Offc" panose="020B0504030101020102" pitchFamily="34" charset="0"/>
                <a:cs typeface="Meta Offc" panose="020B0504030101020102" pitchFamily="34" charset="0"/>
              </a:defRPr>
            </a:lvl1pPr>
          </a:lstStyle>
          <a:p>
            <a:r>
              <a:rPr lang="en-US" sz="1300" b="0" dirty="0" smtClean="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smtClean="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300" b="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300" b="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48" name="Text Placeholder 6"/>
          <p:cNvSpPr>
            <a:spLocks noGrp="1"/>
          </p:cNvSpPr>
          <p:nvPr>
            <p:ph type="body" sz="quarter" idx="14" hasCustomPrompt="1"/>
          </p:nvPr>
        </p:nvSpPr>
        <p:spPr>
          <a:xfrm>
            <a:off x="515108" y="5298590"/>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dirty="0" smtClean="0">
                <a:solidFill>
                  <a:schemeClr val="accent2">
                    <a:lumMod val="50000"/>
                  </a:schemeClr>
                </a:solidFill>
                <a:latin typeface="Meta Offc" panose="020B0504030101020102" pitchFamily="34" charset="0"/>
                <a:cs typeface="Meta Offc" panose="020B0504030101020102" pitchFamily="34" charset="0"/>
              </a:rPr>
              <a:t>)</a:t>
            </a:r>
            <a:endParaRPr lang="en-US" sz="1200" b="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49" name="Text Placeholder 6"/>
          <p:cNvSpPr>
            <a:spLocks noGrp="1"/>
          </p:cNvSpPr>
          <p:nvPr>
            <p:ph type="body" sz="quarter" idx="15" hasCustomPrompt="1"/>
          </p:nvPr>
        </p:nvSpPr>
        <p:spPr>
          <a:xfrm>
            <a:off x="514703" y="5541332"/>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20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50" name="Text Placeholder 6"/>
          <p:cNvSpPr>
            <a:spLocks noGrp="1"/>
          </p:cNvSpPr>
          <p:nvPr>
            <p:ph type="body" sz="quarter" idx="16" hasCustomPrompt="1"/>
          </p:nvPr>
        </p:nvSpPr>
        <p:spPr>
          <a:xfrm>
            <a:off x="515108" y="5774498"/>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smtClean="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51" name="Text Placeholder 1"/>
          <p:cNvSpPr>
            <a:spLocks noGrp="1"/>
          </p:cNvSpPr>
          <p:nvPr>
            <p:ph type="body" sz="quarter" idx="17" hasCustomPrompt="1"/>
          </p:nvPr>
        </p:nvSpPr>
        <p:spPr>
          <a:xfrm>
            <a:off x="505274" y="5071392"/>
            <a:ext cx="2448061" cy="24201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smtClean="0"/>
              <a:t>Name (Meta Office – 12 </a:t>
            </a:r>
            <a:r>
              <a:rPr lang="en-US" dirty="0" err="1" smtClean="0"/>
              <a:t>pt</a:t>
            </a:r>
            <a:r>
              <a:rPr lang="en-US" dirty="0" smtClean="0"/>
              <a:t>, bold)</a:t>
            </a:r>
            <a:endParaRPr lang="en-US" dirty="0"/>
          </a:p>
        </p:txBody>
      </p:sp>
      <p:sp>
        <p:nvSpPr>
          <p:cNvPr id="68" name="Text Placeholder 6"/>
          <p:cNvSpPr>
            <a:spLocks noGrp="1"/>
          </p:cNvSpPr>
          <p:nvPr>
            <p:ph type="body" sz="quarter" idx="18" hasCustomPrompt="1"/>
          </p:nvPr>
        </p:nvSpPr>
        <p:spPr>
          <a:xfrm>
            <a:off x="3027678" y="5296428"/>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dirty="0" smtClean="0">
                <a:solidFill>
                  <a:schemeClr val="accent2">
                    <a:lumMod val="50000"/>
                  </a:schemeClr>
                </a:solidFill>
                <a:latin typeface="Meta Offc" panose="020B0504030101020102" pitchFamily="34" charset="0"/>
                <a:cs typeface="Meta Offc" panose="020B0504030101020102" pitchFamily="34" charset="0"/>
              </a:rPr>
              <a:t>)</a:t>
            </a:r>
            <a:endParaRPr lang="en-US" sz="1200" b="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69" name="Text Placeholder 6"/>
          <p:cNvSpPr>
            <a:spLocks noGrp="1"/>
          </p:cNvSpPr>
          <p:nvPr>
            <p:ph type="body" sz="quarter" idx="19" hasCustomPrompt="1"/>
          </p:nvPr>
        </p:nvSpPr>
        <p:spPr>
          <a:xfrm>
            <a:off x="3027273" y="5539170"/>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20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70" name="Text Placeholder 6"/>
          <p:cNvSpPr>
            <a:spLocks noGrp="1"/>
          </p:cNvSpPr>
          <p:nvPr>
            <p:ph type="body" sz="quarter" idx="20" hasCustomPrompt="1"/>
          </p:nvPr>
        </p:nvSpPr>
        <p:spPr>
          <a:xfrm>
            <a:off x="3027678" y="5772336"/>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smtClean="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71" name="Text Placeholder 1"/>
          <p:cNvSpPr>
            <a:spLocks noGrp="1"/>
          </p:cNvSpPr>
          <p:nvPr>
            <p:ph type="body" sz="quarter" idx="21" hasCustomPrompt="1"/>
          </p:nvPr>
        </p:nvSpPr>
        <p:spPr>
          <a:xfrm>
            <a:off x="3017844" y="5069230"/>
            <a:ext cx="2448061" cy="24201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smtClean="0"/>
              <a:t>Name (Meta Office – 12 </a:t>
            </a:r>
            <a:r>
              <a:rPr lang="en-US" dirty="0" err="1" smtClean="0"/>
              <a:t>pt</a:t>
            </a:r>
            <a:r>
              <a:rPr lang="en-US" dirty="0" smtClean="0"/>
              <a:t>, bold)</a:t>
            </a:r>
            <a:endParaRPr lang="en-US" dirty="0"/>
          </a:p>
        </p:txBody>
      </p:sp>
      <p:sp>
        <p:nvSpPr>
          <p:cNvPr id="72" name="Text Placeholder 6"/>
          <p:cNvSpPr>
            <a:spLocks noGrp="1"/>
          </p:cNvSpPr>
          <p:nvPr>
            <p:ph type="body" sz="quarter" idx="22" hasCustomPrompt="1"/>
          </p:nvPr>
        </p:nvSpPr>
        <p:spPr>
          <a:xfrm>
            <a:off x="5546200" y="5296428"/>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dirty="0" smtClean="0">
                <a:solidFill>
                  <a:schemeClr val="accent2">
                    <a:lumMod val="50000"/>
                  </a:schemeClr>
                </a:solidFill>
                <a:latin typeface="Meta Offc" panose="020B0504030101020102" pitchFamily="34" charset="0"/>
                <a:cs typeface="Meta Offc" panose="020B0504030101020102" pitchFamily="34" charset="0"/>
              </a:rPr>
              <a:t>)</a:t>
            </a:r>
            <a:endParaRPr lang="en-US" sz="1200" b="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73" name="Text Placeholder 6"/>
          <p:cNvSpPr>
            <a:spLocks noGrp="1"/>
          </p:cNvSpPr>
          <p:nvPr>
            <p:ph type="body" sz="quarter" idx="23" hasCustomPrompt="1"/>
          </p:nvPr>
        </p:nvSpPr>
        <p:spPr>
          <a:xfrm>
            <a:off x="5545795" y="5539170"/>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20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74" name="Text Placeholder 6"/>
          <p:cNvSpPr>
            <a:spLocks noGrp="1"/>
          </p:cNvSpPr>
          <p:nvPr>
            <p:ph type="body" sz="quarter" idx="24" hasCustomPrompt="1"/>
          </p:nvPr>
        </p:nvSpPr>
        <p:spPr>
          <a:xfrm>
            <a:off x="5546200" y="5772336"/>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smtClean="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75" name="Text Placeholder 1"/>
          <p:cNvSpPr>
            <a:spLocks noGrp="1"/>
          </p:cNvSpPr>
          <p:nvPr>
            <p:ph type="body" sz="quarter" idx="25" hasCustomPrompt="1"/>
          </p:nvPr>
        </p:nvSpPr>
        <p:spPr>
          <a:xfrm>
            <a:off x="5536366" y="5069230"/>
            <a:ext cx="2448061" cy="24201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smtClean="0"/>
              <a:t>Name (Meta Office – 12 </a:t>
            </a:r>
            <a:r>
              <a:rPr lang="en-US" dirty="0" err="1" smtClean="0"/>
              <a:t>pt</a:t>
            </a:r>
            <a:r>
              <a:rPr lang="en-US" dirty="0" smtClean="0"/>
              <a:t>, bold)</a:t>
            </a:r>
            <a:endParaRPr lang="en-US" dirty="0"/>
          </a:p>
        </p:txBody>
      </p:sp>
    </p:spTree>
    <p:extLst>
      <p:ext uri="{BB962C8B-B14F-4D97-AF65-F5344CB8AC3E}">
        <p14:creationId xmlns:p14="http://schemas.microsoft.com/office/powerpoint/2010/main" val="8305903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16pt, Bullets-14p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5355772" y="914784"/>
            <a:ext cx="4245428"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8" name="Text Placeholder 4"/>
          <p:cNvSpPr>
            <a:spLocks noGrp="1"/>
          </p:cNvSpPr>
          <p:nvPr>
            <p:ph type="body" sz="quarter" idx="14" hasCustomPrompt="1"/>
          </p:nvPr>
        </p:nvSpPr>
        <p:spPr>
          <a:xfrm>
            <a:off x="421200" y="1131811"/>
            <a:ext cx="9216000" cy="41438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6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5" hasCustomPrompt="1"/>
          </p:nvPr>
        </p:nvSpPr>
        <p:spPr>
          <a:xfrm>
            <a:off x="421200" y="1546195"/>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Body (Meta Office – 14 </a:t>
            </a:r>
            <a:r>
              <a:rPr lang="en-US" dirty="0" err="1" smtClean="0"/>
              <a:t>pt</a:t>
            </a:r>
            <a:r>
              <a:rPr lang="en-US" dirty="0" smtClean="0"/>
              <a:t>)</a:t>
            </a:r>
          </a:p>
        </p:txBody>
      </p:sp>
    </p:spTree>
    <p:extLst>
      <p:ext uri="{BB962C8B-B14F-4D97-AF65-F5344CB8AC3E}">
        <p14:creationId xmlns:p14="http://schemas.microsoft.com/office/powerpoint/2010/main" val="14020995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baseline="0">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4" hasCustomPrompt="1"/>
          </p:nvPr>
        </p:nvSpPr>
        <p:spPr>
          <a:xfrm>
            <a:off x="457200" y="1339002"/>
            <a:ext cx="9216000" cy="4980621"/>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600" baseline="0">
                <a:solidFill>
                  <a:schemeClr val="accent1"/>
                </a:solidFill>
              </a:defRPr>
            </a:lvl1pPr>
            <a:lvl2pPr marL="339725" indent="-163513">
              <a:buFont typeface="Wingdings" panose="05000000000000000000" pitchFamily="2" charset="2"/>
              <a:buChar char="§"/>
              <a:defRPr sz="1400">
                <a:solidFill>
                  <a:schemeClr val="accent1"/>
                </a:solidFill>
              </a:defRPr>
            </a:lvl2pPr>
            <a:lvl3pPr marL="806450" indent="-231775">
              <a:defRPr sz="1400"/>
            </a:lvl3pPr>
            <a:lvl4pPr marL="1203325" indent="-231775">
              <a:defRPr sz="1400" baseline="0"/>
            </a:lvl4pPr>
          </a:lstStyle>
          <a:p>
            <a:pPr lvl="0"/>
            <a:r>
              <a:rPr lang="en-US" dirty="0" smtClean="0"/>
              <a:t>Subhead (Meta Office - 16 </a:t>
            </a:r>
            <a:r>
              <a:rPr lang="en-US" dirty="0" err="1" smtClean="0"/>
              <a:t>pt</a:t>
            </a:r>
            <a:r>
              <a:rPr lang="en-US" dirty="0" smtClean="0"/>
              <a:t>)</a:t>
            </a:r>
          </a:p>
          <a:p>
            <a:pPr lvl="1"/>
            <a:r>
              <a:rPr lang="en-US" dirty="0" smtClean="0"/>
              <a:t>Second level (14 </a:t>
            </a:r>
            <a:r>
              <a:rPr lang="en-US" dirty="0" err="1" smtClean="0"/>
              <a:t>pt</a:t>
            </a:r>
            <a:r>
              <a:rPr lang="en-US" dirty="0" smtClean="0"/>
              <a:t>)</a:t>
            </a:r>
          </a:p>
          <a:p>
            <a:pPr lvl="2"/>
            <a:r>
              <a:rPr lang="en-US" dirty="0" smtClean="0"/>
              <a:t>Third level (14 </a:t>
            </a:r>
            <a:r>
              <a:rPr lang="en-US" dirty="0" err="1" smtClean="0"/>
              <a:t>pt</a:t>
            </a:r>
            <a:r>
              <a:rPr lang="en-US" dirty="0" smtClean="0"/>
              <a:t>)</a:t>
            </a:r>
          </a:p>
          <a:p>
            <a:pPr lvl="3"/>
            <a:r>
              <a:rPr lang="en-US" dirty="0" smtClean="0"/>
              <a:t>Fourth level (14 </a:t>
            </a:r>
            <a:r>
              <a:rPr lang="en-US" dirty="0" err="1" smtClean="0"/>
              <a:t>pt</a:t>
            </a:r>
            <a:r>
              <a:rPr lang="en-US" dirty="0" smtClean="0"/>
              <a:t>)</a:t>
            </a:r>
          </a:p>
        </p:txBody>
      </p:sp>
      <p:sp>
        <p:nvSpPr>
          <p:cNvPr id="7" name="Text Placeholder 3"/>
          <p:cNvSpPr>
            <a:spLocks noGrp="1"/>
          </p:cNvSpPr>
          <p:nvPr>
            <p:ph type="body" sz="quarter" idx="15"/>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Tree>
    <p:extLst>
      <p:ext uri="{BB962C8B-B14F-4D97-AF65-F5344CB8AC3E}">
        <p14:creationId xmlns:p14="http://schemas.microsoft.com/office/powerpoint/2010/main" val="4193079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7" name="Text Placeholder 3"/>
          <p:cNvSpPr>
            <a:spLocks noGrp="1"/>
          </p:cNvSpPr>
          <p:nvPr>
            <p:ph type="body" sz="quarter" idx="15"/>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10" name="Text Placeholder 21"/>
          <p:cNvSpPr>
            <a:spLocks noGrp="1"/>
          </p:cNvSpPr>
          <p:nvPr>
            <p:ph type="body" sz="quarter" idx="18" hasCustomPrompt="1"/>
          </p:nvPr>
        </p:nvSpPr>
        <p:spPr>
          <a:xfrm>
            <a:off x="5108584" y="1680412"/>
            <a:ext cx="4528612" cy="4720387"/>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sp>
        <p:nvSpPr>
          <p:cNvPr id="11" name="Text Placeholder 21"/>
          <p:cNvSpPr>
            <a:spLocks noGrp="1"/>
          </p:cNvSpPr>
          <p:nvPr>
            <p:ph type="body" sz="quarter" idx="19" hasCustomPrompt="1"/>
          </p:nvPr>
        </p:nvSpPr>
        <p:spPr>
          <a:xfrm>
            <a:off x="457200" y="1680413"/>
            <a:ext cx="4528612" cy="4720386"/>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grpSp>
        <p:nvGrpSpPr>
          <p:cNvPr id="12" name="Group 11"/>
          <p:cNvGrpSpPr/>
          <p:nvPr userDrawn="1"/>
        </p:nvGrpSpPr>
        <p:grpSpPr>
          <a:xfrm>
            <a:off x="457200" y="1220821"/>
            <a:ext cx="4528611" cy="361660"/>
            <a:chOff x="426194" y="1279716"/>
            <a:chExt cx="3744067" cy="228159"/>
          </a:xfrm>
          <a:solidFill>
            <a:srgbClr val="658D1B"/>
          </a:solidFill>
        </p:grpSpPr>
        <p:sp>
          <p:nvSpPr>
            <p:cNvPr id="13"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a:t>
              </a:r>
              <a:r>
                <a:rPr lang="en-US" sz="1600" kern="0" baseline="0" dirty="0" err="1" smtClean="0">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14" name="Straight Connector 13"/>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5108584" y="1220821"/>
            <a:ext cx="4528612" cy="361660"/>
            <a:chOff x="426194" y="1279716"/>
            <a:chExt cx="3744067" cy="228159"/>
          </a:xfrm>
          <a:solidFill>
            <a:srgbClr val="658D1B"/>
          </a:solidFill>
        </p:grpSpPr>
        <p:sp>
          <p:nvSpPr>
            <p:cNvPr id="16"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17" name="Straight Connector 16"/>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259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6" name="Text Placeholder 3"/>
          <p:cNvSpPr>
            <a:spLocks noGrp="1"/>
          </p:cNvSpPr>
          <p:nvPr>
            <p:ph type="body" sz="quarter" idx="14"/>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
        <p:nvSpPr>
          <p:cNvPr id="5"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8" name="Text Placeholder 21"/>
          <p:cNvSpPr>
            <a:spLocks noGrp="1"/>
          </p:cNvSpPr>
          <p:nvPr>
            <p:ph type="body" sz="quarter" idx="18" hasCustomPrompt="1"/>
          </p:nvPr>
        </p:nvSpPr>
        <p:spPr>
          <a:xfrm>
            <a:off x="5108584" y="1598351"/>
            <a:ext cx="4528612" cy="2139557"/>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sp>
        <p:nvSpPr>
          <p:cNvPr id="9" name="Text Placeholder 21"/>
          <p:cNvSpPr>
            <a:spLocks noGrp="1"/>
          </p:cNvSpPr>
          <p:nvPr>
            <p:ph type="body" sz="quarter" idx="19" hasCustomPrompt="1"/>
          </p:nvPr>
        </p:nvSpPr>
        <p:spPr>
          <a:xfrm>
            <a:off x="457200" y="1598352"/>
            <a:ext cx="4528612" cy="2139556"/>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grpSp>
        <p:nvGrpSpPr>
          <p:cNvPr id="10" name="Group 9"/>
          <p:cNvGrpSpPr/>
          <p:nvPr userDrawn="1"/>
        </p:nvGrpSpPr>
        <p:grpSpPr>
          <a:xfrm>
            <a:off x="457200" y="1220821"/>
            <a:ext cx="4528611" cy="361660"/>
            <a:chOff x="426194" y="1279716"/>
            <a:chExt cx="3744067" cy="228159"/>
          </a:xfrm>
          <a:solidFill>
            <a:srgbClr val="658D1B"/>
          </a:solidFill>
        </p:grpSpPr>
        <p:sp>
          <p:nvSpPr>
            <p:cNvPr id="11" name="Rectangle 31"/>
            <p:cNvSpPr>
              <a:spLocks noChangeArrowheads="1"/>
            </p:cNvSpPr>
            <p:nvPr>
              <p:custDataLst>
                <p:tags r:id="rId4"/>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a:t>
              </a:r>
              <a:r>
                <a:rPr lang="en-US" sz="1600" kern="0" baseline="0" dirty="0" err="1" smtClean="0">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12" name="Straight Connector 11"/>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5108584" y="1220821"/>
            <a:ext cx="4528612" cy="361660"/>
            <a:chOff x="426194" y="1279716"/>
            <a:chExt cx="3744067" cy="228159"/>
          </a:xfrm>
          <a:solidFill>
            <a:srgbClr val="658D1B"/>
          </a:solidFill>
        </p:grpSpPr>
        <p:sp>
          <p:nvSpPr>
            <p:cNvPr id="14" name="Rectangle 31"/>
            <p:cNvSpPr>
              <a:spLocks noChangeArrowheads="1"/>
            </p:cNvSpPr>
            <p:nvPr>
              <p:custDataLst>
                <p:tags r:id="rId3"/>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15" name="Straight Connector 14"/>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
        <p:nvSpPr>
          <p:cNvPr id="16" name="Text Placeholder 21"/>
          <p:cNvSpPr>
            <a:spLocks noGrp="1"/>
          </p:cNvSpPr>
          <p:nvPr>
            <p:ph type="body" sz="quarter" idx="20" hasCustomPrompt="1"/>
          </p:nvPr>
        </p:nvSpPr>
        <p:spPr>
          <a:xfrm>
            <a:off x="5108588" y="4336517"/>
            <a:ext cx="4528612" cy="2155075"/>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sp>
        <p:nvSpPr>
          <p:cNvPr id="17" name="Text Placeholder 21"/>
          <p:cNvSpPr>
            <a:spLocks noGrp="1"/>
          </p:cNvSpPr>
          <p:nvPr>
            <p:ph type="body" sz="quarter" idx="21" hasCustomPrompt="1"/>
          </p:nvPr>
        </p:nvSpPr>
        <p:spPr>
          <a:xfrm>
            <a:off x="457204" y="4336518"/>
            <a:ext cx="4528612" cy="2155074"/>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grpSp>
        <p:nvGrpSpPr>
          <p:cNvPr id="18" name="Group 17"/>
          <p:cNvGrpSpPr/>
          <p:nvPr userDrawn="1"/>
        </p:nvGrpSpPr>
        <p:grpSpPr>
          <a:xfrm>
            <a:off x="468172" y="3951957"/>
            <a:ext cx="4528611" cy="361660"/>
            <a:chOff x="426194" y="1279716"/>
            <a:chExt cx="3744067" cy="228159"/>
          </a:xfrm>
          <a:solidFill>
            <a:srgbClr val="658D1B"/>
          </a:solidFill>
        </p:grpSpPr>
        <p:sp>
          <p:nvSpPr>
            <p:cNvPr id="19"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a:t>
              </a:r>
              <a:r>
                <a:rPr lang="en-US" sz="1600" kern="0" baseline="0" dirty="0" err="1" smtClean="0">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20" name="Straight Connector 19"/>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5119556" y="3951957"/>
            <a:ext cx="4528612" cy="361660"/>
            <a:chOff x="426194" y="1279716"/>
            <a:chExt cx="3744067" cy="228159"/>
          </a:xfrm>
          <a:solidFill>
            <a:srgbClr val="658D1B"/>
          </a:solidFill>
        </p:grpSpPr>
        <p:sp>
          <p:nvSpPr>
            <p:cNvPr id="22"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23" name="Straight Connector 22"/>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9590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p:nvPr>
        </p:nvSpPr>
        <p:spPr>
          <a:xfrm>
            <a:off x="421200" y="1427163"/>
            <a:ext cx="9216000" cy="4957762"/>
          </a:xfrm>
          <a:prstGeom prst="rect">
            <a:avLst/>
          </a:prstGeom>
        </p:spPr>
        <p:txBody>
          <a:bodyPr lIns="0"/>
          <a:lstStyle>
            <a:lvl1pPr marL="0" indent="0">
              <a:spcBef>
                <a:spcPts val="700"/>
              </a:spcBef>
              <a:spcAft>
                <a:spcPts val="300"/>
              </a:spcAft>
              <a:buFont typeface="Wingdings" panose="05000000000000000000" pitchFamily="2" charset="2"/>
              <a:buNone/>
              <a:defRPr sz="1400">
                <a:solidFill>
                  <a:schemeClr val="accent1"/>
                </a:solidFill>
              </a:defRPr>
            </a:lvl1pPr>
            <a:lvl2pPr marL="114300" indent="0">
              <a:buFont typeface="Meta Offc" panose="020B0504030101020102" pitchFamily="34" charset="0"/>
              <a:buNone/>
              <a:defRPr sz="900">
                <a:solidFill>
                  <a:schemeClr val="accent1"/>
                </a:solidFill>
              </a:defRPr>
            </a:lvl2pPr>
            <a:lvl3pPr marL="928457" indent="0">
              <a:buNone/>
              <a:defRPr sz="900"/>
            </a:lvl3pPr>
            <a:lvl4pPr marL="1392684" indent="0">
              <a:buNone/>
              <a:defRPr sz="900"/>
            </a:lvl4pPr>
            <a:lvl5pPr marL="1856913" indent="0">
              <a:buNone/>
              <a:defRPr sz="900"/>
            </a:lvl5pPr>
          </a:lstStyle>
          <a:p>
            <a:pPr lvl="0"/>
            <a:endParaRPr lang="en-US" dirty="0" smtClean="0"/>
          </a:p>
        </p:txBody>
      </p:sp>
      <p:sp>
        <p:nvSpPr>
          <p:cNvPr id="7" name="Text Placeholder 3"/>
          <p:cNvSpPr>
            <a:spLocks noGrp="1"/>
          </p:cNvSpPr>
          <p:nvPr>
            <p:ph type="body" sz="quarter" idx="14"/>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Click to edit Master title </a:t>
            </a:r>
            <a:r>
              <a:rPr lang="en-GB" dirty="0" smtClean="0"/>
              <a:t>style (18pt, bold)</a:t>
            </a:r>
            <a:endParaRPr lang="en-US" dirty="0"/>
          </a:p>
        </p:txBody>
      </p:sp>
    </p:spTree>
    <p:extLst>
      <p:ext uri="{BB962C8B-B14F-4D97-AF65-F5344CB8AC3E}">
        <p14:creationId xmlns:p14="http://schemas.microsoft.com/office/powerpoint/2010/main" val="4478246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7" name="Text Placeholder 6"/>
          <p:cNvSpPr>
            <a:spLocks noGrp="1"/>
          </p:cNvSpPr>
          <p:nvPr>
            <p:ph type="body" sz="quarter" idx="11" hasCustomPrompt="1"/>
          </p:nvPr>
        </p:nvSpPr>
        <p:spPr>
          <a:xfrm>
            <a:off x="2073525" y="943820"/>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1</a:t>
            </a:r>
          </a:p>
        </p:txBody>
      </p:sp>
      <p:sp>
        <p:nvSpPr>
          <p:cNvPr id="28" name="Text Placeholder 6"/>
          <p:cNvSpPr>
            <a:spLocks noGrp="1"/>
          </p:cNvSpPr>
          <p:nvPr>
            <p:ph type="body" sz="quarter" idx="12" hasCustomPrompt="1"/>
          </p:nvPr>
        </p:nvSpPr>
        <p:spPr>
          <a:xfrm>
            <a:off x="2073525" y="159645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2</a:t>
            </a:r>
          </a:p>
        </p:txBody>
      </p:sp>
      <p:sp>
        <p:nvSpPr>
          <p:cNvPr id="29" name="Text Placeholder 6"/>
          <p:cNvSpPr>
            <a:spLocks noGrp="1"/>
          </p:cNvSpPr>
          <p:nvPr>
            <p:ph type="body" sz="quarter" idx="13" hasCustomPrompt="1"/>
          </p:nvPr>
        </p:nvSpPr>
        <p:spPr>
          <a:xfrm>
            <a:off x="2073525" y="2249098"/>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3</a:t>
            </a:r>
          </a:p>
        </p:txBody>
      </p:sp>
      <p:sp>
        <p:nvSpPr>
          <p:cNvPr id="30" name="Text Placeholder 6"/>
          <p:cNvSpPr>
            <a:spLocks noGrp="1"/>
          </p:cNvSpPr>
          <p:nvPr>
            <p:ph type="body" sz="quarter" idx="14" hasCustomPrompt="1"/>
          </p:nvPr>
        </p:nvSpPr>
        <p:spPr>
          <a:xfrm>
            <a:off x="2073525" y="2901737"/>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4</a:t>
            </a:r>
          </a:p>
        </p:txBody>
      </p:sp>
      <p:sp>
        <p:nvSpPr>
          <p:cNvPr id="31" name="Text Placeholder 6"/>
          <p:cNvSpPr>
            <a:spLocks noGrp="1"/>
          </p:cNvSpPr>
          <p:nvPr>
            <p:ph type="body" sz="quarter" idx="15" hasCustomPrompt="1"/>
          </p:nvPr>
        </p:nvSpPr>
        <p:spPr>
          <a:xfrm>
            <a:off x="2073525" y="3554376"/>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5</a:t>
            </a:r>
          </a:p>
          <a:p>
            <a:pPr lvl="0"/>
            <a:endParaRPr lang="en-US" dirty="0" smtClean="0"/>
          </a:p>
        </p:txBody>
      </p:sp>
      <p:sp>
        <p:nvSpPr>
          <p:cNvPr id="32" name="Text Placeholder 6"/>
          <p:cNvSpPr>
            <a:spLocks noGrp="1"/>
          </p:cNvSpPr>
          <p:nvPr>
            <p:ph type="body" sz="quarter" idx="20" hasCustomPrompt="1"/>
          </p:nvPr>
        </p:nvSpPr>
        <p:spPr>
          <a:xfrm>
            <a:off x="2178036" y="1091774"/>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01</a:t>
            </a:r>
          </a:p>
        </p:txBody>
      </p:sp>
      <p:sp>
        <p:nvSpPr>
          <p:cNvPr id="33" name="Text Placeholder 6"/>
          <p:cNvSpPr>
            <a:spLocks noGrp="1"/>
          </p:cNvSpPr>
          <p:nvPr>
            <p:ph type="body" sz="quarter" idx="21" hasCustomPrompt="1"/>
          </p:nvPr>
        </p:nvSpPr>
        <p:spPr>
          <a:xfrm>
            <a:off x="2178036" y="1744413"/>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02</a:t>
            </a:r>
          </a:p>
        </p:txBody>
      </p:sp>
      <p:sp>
        <p:nvSpPr>
          <p:cNvPr id="34" name="Text Placeholder 6"/>
          <p:cNvSpPr>
            <a:spLocks noGrp="1"/>
          </p:cNvSpPr>
          <p:nvPr>
            <p:ph type="body" sz="quarter" idx="22" hasCustomPrompt="1"/>
          </p:nvPr>
        </p:nvSpPr>
        <p:spPr>
          <a:xfrm>
            <a:off x="2178036" y="2397052"/>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03</a:t>
            </a:r>
          </a:p>
        </p:txBody>
      </p:sp>
      <p:sp>
        <p:nvSpPr>
          <p:cNvPr id="35" name="Text Placeholder 6"/>
          <p:cNvSpPr>
            <a:spLocks noGrp="1"/>
          </p:cNvSpPr>
          <p:nvPr>
            <p:ph type="body" sz="quarter" idx="23" hasCustomPrompt="1"/>
          </p:nvPr>
        </p:nvSpPr>
        <p:spPr>
          <a:xfrm>
            <a:off x="2178036" y="3049691"/>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04</a:t>
            </a:r>
          </a:p>
        </p:txBody>
      </p:sp>
      <p:sp>
        <p:nvSpPr>
          <p:cNvPr id="36" name="Text Placeholder 6"/>
          <p:cNvSpPr>
            <a:spLocks noGrp="1"/>
          </p:cNvSpPr>
          <p:nvPr>
            <p:ph type="body" sz="quarter" idx="24" hasCustomPrompt="1"/>
          </p:nvPr>
        </p:nvSpPr>
        <p:spPr>
          <a:xfrm>
            <a:off x="2178036" y="3702330"/>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05</a:t>
            </a:r>
          </a:p>
        </p:txBody>
      </p:sp>
      <p:sp>
        <p:nvSpPr>
          <p:cNvPr id="37" name="Text Placeholder 6"/>
          <p:cNvSpPr>
            <a:spLocks noGrp="1"/>
          </p:cNvSpPr>
          <p:nvPr>
            <p:ph type="body" sz="quarter" idx="25" hasCustomPrompt="1"/>
          </p:nvPr>
        </p:nvSpPr>
        <p:spPr>
          <a:xfrm>
            <a:off x="2178036" y="4354969"/>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06</a:t>
            </a:r>
          </a:p>
        </p:txBody>
      </p:sp>
      <p:sp>
        <p:nvSpPr>
          <p:cNvPr id="38" name="Text Placeholder 6"/>
          <p:cNvSpPr>
            <a:spLocks noGrp="1"/>
          </p:cNvSpPr>
          <p:nvPr>
            <p:ph type="body" sz="quarter" idx="29" hasCustomPrompt="1"/>
          </p:nvPr>
        </p:nvSpPr>
        <p:spPr>
          <a:xfrm>
            <a:off x="3138155" y="1091774"/>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 Delete unused headings and center the list on page)</a:t>
            </a:r>
          </a:p>
        </p:txBody>
      </p:sp>
      <p:sp>
        <p:nvSpPr>
          <p:cNvPr id="39" name="Text Placeholder 6"/>
          <p:cNvSpPr>
            <a:spLocks noGrp="1"/>
          </p:cNvSpPr>
          <p:nvPr>
            <p:ph type="body" sz="quarter" idx="30" hasCustomPrompt="1"/>
          </p:nvPr>
        </p:nvSpPr>
        <p:spPr>
          <a:xfrm>
            <a:off x="3138154" y="1741500"/>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a:t>
            </a:r>
          </a:p>
        </p:txBody>
      </p:sp>
      <p:sp>
        <p:nvSpPr>
          <p:cNvPr id="40" name="Text Placeholder 6"/>
          <p:cNvSpPr>
            <a:spLocks noGrp="1"/>
          </p:cNvSpPr>
          <p:nvPr>
            <p:ph type="body" sz="quarter" idx="31" hasCustomPrompt="1"/>
          </p:nvPr>
        </p:nvSpPr>
        <p:spPr>
          <a:xfrm>
            <a:off x="3138154" y="2397052"/>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1" name="Text Placeholder 6"/>
          <p:cNvSpPr>
            <a:spLocks noGrp="1"/>
          </p:cNvSpPr>
          <p:nvPr>
            <p:ph type="body" sz="quarter" idx="32" hasCustomPrompt="1"/>
          </p:nvPr>
        </p:nvSpPr>
        <p:spPr>
          <a:xfrm>
            <a:off x="3138155" y="3050072"/>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a:t>
            </a:r>
          </a:p>
        </p:txBody>
      </p:sp>
      <p:sp>
        <p:nvSpPr>
          <p:cNvPr id="42" name="Text Placeholder 6"/>
          <p:cNvSpPr>
            <a:spLocks noGrp="1"/>
          </p:cNvSpPr>
          <p:nvPr>
            <p:ph type="body" sz="quarter" idx="33" hasCustomPrompt="1"/>
          </p:nvPr>
        </p:nvSpPr>
        <p:spPr>
          <a:xfrm>
            <a:off x="3138155" y="3702330"/>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3" name="Text Placeholder 6"/>
          <p:cNvSpPr>
            <a:spLocks noGrp="1"/>
          </p:cNvSpPr>
          <p:nvPr>
            <p:ph type="body" sz="quarter" idx="34" hasCustomPrompt="1"/>
          </p:nvPr>
        </p:nvSpPr>
        <p:spPr>
          <a:xfrm>
            <a:off x="3138153" y="4355703"/>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4" name="Text Placeholder 6"/>
          <p:cNvSpPr>
            <a:spLocks noGrp="1"/>
          </p:cNvSpPr>
          <p:nvPr>
            <p:ph type="body" sz="quarter" idx="35" hasCustomPrompt="1"/>
          </p:nvPr>
        </p:nvSpPr>
        <p:spPr>
          <a:xfrm>
            <a:off x="2067244" y="419152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6</a:t>
            </a:r>
          </a:p>
        </p:txBody>
      </p:sp>
      <p:sp>
        <p:nvSpPr>
          <p:cNvPr id="2" name="TextBox 1"/>
          <p:cNvSpPr txBox="1"/>
          <p:nvPr userDrawn="1"/>
        </p:nvSpPr>
        <p:spPr>
          <a:xfrm>
            <a:off x="326930" y="186448"/>
            <a:ext cx="3821324" cy="416052"/>
          </a:xfrm>
          <a:prstGeom prst="rect">
            <a:avLst/>
          </a:prstGeom>
          <a:noFill/>
        </p:spPr>
        <p:txBody>
          <a:bodyPr wrap="square" rtlCol="0" anchor="b" anchorCtr="0">
            <a:noAutofit/>
          </a:bodyPr>
          <a:lstStyle/>
          <a:p>
            <a:pPr algn="l"/>
            <a:r>
              <a:rPr lang="en-US" b="1" dirty="0" smtClean="0"/>
              <a:t>Table</a:t>
            </a:r>
            <a:r>
              <a:rPr lang="en-US" b="1" baseline="0" dirty="0" smtClean="0"/>
              <a:t> of Contents</a:t>
            </a:r>
            <a:endParaRPr lang="en-US" b="1" dirty="0"/>
          </a:p>
        </p:txBody>
      </p:sp>
      <p:sp>
        <p:nvSpPr>
          <p:cNvPr id="21" name="Text Placeholder 6"/>
          <p:cNvSpPr>
            <a:spLocks noGrp="1"/>
          </p:cNvSpPr>
          <p:nvPr>
            <p:ph type="body" sz="quarter" idx="36" hasCustomPrompt="1"/>
          </p:nvPr>
        </p:nvSpPr>
        <p:spPr>
          <a:xfrm>
            <a:off x="3138155" y="5005429"/>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2" name="Text Placeholder 6"/>
          <p:cNvSpPr>
            <a:spLocks noGrp="1"/>
          </p:cNvSpPr>
          <p:nvPr>
            <p:ph type="body" sz="quarter" idx="37" hasCustomPrompt="1"/>
          </p:nvPr>
        </p:nvSpPr>
        <p:spPr>
          <a:xfrm>
            <a:off x="3138155" y="5655155"/>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3" name="Text Placeholder 6"/>
          <p:cNvSpPr>
            <a:spLocks noGrp="1"/>
          </p:cNvSpPr>
          <p:nvPr>
            <p:ph type="body" sz="quarter" idx="38" hasCustomPrompt="1"/>
          </p:nvPr>
        </p:nvSpPr>
        <p:spPr>
          <a:xfrm>
            <a:off x="3138152" y="6304881"/>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5" name="Text Placeholder 6"/>
          <p:cNvSpPr>
            <a:spLocks noGrp="1"/>
          </p:cNvSpPr>
          <p:nvPr>
            <p:ph type="body" sz="quarter" idx="40" hasCustomPrompt="1"/>
          </p:nvPr>
        </p:nvSpPr>
        <p:spPr>
          <a:xfrm>
            <a:off x="2067244" y="6144701"/>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9</a:t>
            </a:r>
          </a:p>
        </p:txBody>
      </p:sp>
      <p:sp>
        <p:nvSpPr>
          <p:cNvPr id="26" name="Text Placeholder 6"/>
          <p:cNvSpPr>
            <a:spLocks noGrp="1"/>
          </p:cNvSpPr>
          <p:nvPr>
            <p:ph type="body" sz="quarter" idx="41" hasCustomPrompt="1"/>
          </p:nvPr>
        </p:nvSpPr>
        <p:spPr>
          <a:xfrm>
            <a:off x="2171755" y="6292655"/>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09</a:t>
            </a:r>
          </a:p>
        </p:txBody>
      </p:sp>
      <p:sp>
        <p:nvSpPr>
          <p:cNvPr id="45" name="Text Placeholder 6"/>
          <p:cNvSpPr>
            <a:spLocks noGrp="1"/>
          </p:cNvSpPr>
          <p:nvPr>
            <p:ph type="body" sz="quarter" idx="42" hasCustomPrompt="1"/>
          </p:nvPr>
        </p:nvSpPr>
        <p:spPr>
          <a:xfrm>
            <a:off x="2052646" y="5508593"/>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8</a:t>
            </a:r>
          </a:p>
        </p:txBody>
      </p:sp>
      <p:sp>
        <p:nvSpPr>
          <p:cNvPr id="46" name="Text Placeholder 6"/>
          <p:cNvSpPr>
            <a:spLocks noGrp="1"/>
          </p:cNvSpPr>
          <p:nvPr>
            <p:ph type="body" sz="quarter" idx="43" hasCustomPrompt="1"/>
          </p:nvPr>
        </p:nvSpPr>
        <p:spPr>
          <a:xfrm>
            <a:off x="2157157" y="5656547"/>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08</a:t>
            </a:r>
          </a:p>
        </p:txBody>
      </p:sp>
      <p:sp>
        <p:nvSpPr>
          <p:cNvPr id="47" name="Text Placeholder 6"/>
          <p:cNvSpPr>
            <a:spLocks noGrp="1"/>
          </p:cNvSpPr>
          <p:nvPr>
            <p:ph type="body" sz="quarter" idx="44" hasCustomPrompt="1"/>
          </p:nvPr>
        </p:nvSpPr>
        <p:spPr>
          <a:xfrm>
            <a:off x="2052646" y="4857062"/>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7</a:t>
            </a:r>
          </a:p>
        </p:txBody>
      </p:sp>
      <p:sp>
        <p:nvSpPr>
          <p:cNvPr id="48" name="Text Placeholder 6"/>
          <p:cNvSpPr>
            <a:spLocks noGrp="1"/>
          </p:cNvSpPr>
          <p:nvPr>
            <p:ph type="body" sz="quarter" idx="45" hasCustomPrompt="1"/>
          </p:nvPr>
        </p:nvSpPr>
        <p:spPr>
          <a:xfrm>
            <a:off x="2157157" y="5005016"/>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07</a:t>
            </a:r>
          </a:p>
        </p:txBody>
      </p:sp>
    </p:spTree>
    <p:extLst>
      <p:ext uri="{BB962C8B-B14F-4D97-AF65-F5344CB8AC3E}">
        <p14:creationId xmlns:p14="http://schemas.microsoft.com/office/powerpoint/2010/main" val="2839975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1"/>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4"/>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2221523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2364904" y="3403616"/>
            <a:ext cx="2207942" cy="400110"/>
          </a:xfrm>
          <a:prstGeom prst="rect">
            <a:avLst/>
          </a:prstGeom>
          <a:noFill/>
        </p:spPr>
        <p:txBody>
          <a:bodyPr wrap="square" rtlCol="0">
            <a:spAutoFit/>
          </a:bodyPr>
          <a:lstStyle/>
          <a:p>
            <a:r>
              <a:rPr lang="en-US" sz="2000" b="1" dirty="0" smtClean="0"/>
              <a:t>Appendix</a:t>
            </a:r>
            <a:endParaRPr lang="en-US" sz="2000" b="1" dirty="0"/>
          </a:p>
        </p:txBody>
      </p:sp>
      <p:sp>
        <p:nvSpPr>
          <p:cNvPr id="3" name="TextBox 2"/>
          <p:cNvSpPr txBox="1"/>
          <p:nvPr userDrawn="1"/>
        </p:nvSpPr>
        <p:spPr>
          <a:xfrm>
            <a:off x="2274270" y="3207155"/>
            <a:ext cx="657921" cy="769441"/>
          </a:xfrm>
          <a:prstGeom prst="rect">
            <a:avLst/>
          </a:prstGeom>
          <a:noFill/>
        </p:spPr>
        <p:txBody>
          <a:bodyPr wrap="square" rtlCol="0" anchor="ctr" anchorCtr="0">
            <a:spAutoFit/>
          </a:bodyPr>
          <a:lstStyle/>
          <a:p>
            <a:r>
              <a:rPr lang="en-US" sz="4400" b="1" dirty="0" smtClean="0">
                <a:solidFill>
                  <a:schemeClr val="tx1">
                    <a:alpha val="27000"/>
                  </a:schemeClr>
                </a:solidFill>
              </a:rPr>
              <a:t>A</a:t>
            </a:r>
            <a:endParaRPr lang="en-US" sz="4400" b="1" dirty="0">
              <a:solidFill>
                <a:schemeClr val="tx1">
                  <a:alpha val="27000"/>
                </a:schemeClr>
              </a:solidFill>
            </a:endParaRPr>
          </a:p>
        </p:txBody>
      </p:sp>
    </p:spTree>
    <p:extLst>
      <p:ext uri="{BB962C8B-B14F-4D97-AF65-F5344CB8AC3E}">
        <p14:creationId xmlns:p14="http://schemas.microsoft.com/office/powerpoint/2010/main" val="188916322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extBox 1"/>
          <p:cNvSpPr txBox="1"/>
          <p:nvPr userDrawn="1"/>
        </p:nvSpPr>
        <p:spPr>
          <a:xfrm>
            <a:off x="421201" y="1159497"/>
            <a:ext cx="9216000" cy="5278368"/>
          </a:xfrm>
          <a:prstGeom prst="rect">
            <a:avLst/>
          </a:prstGeom>
          <a:noFill/>
        </p:spPr>
        <p:txBody>
          <a:bodyPr wrap="square" rtlCol="0">
            <a:spAutoFit/>
          </a:bodyPr>
          <a:lstStyle/>
          <a:p>
            <a:pPr lvl="0" algn="just"/>
            <a:r>
              <a:rPr lang="en-US" sz="1100" dirty="0" smtClean="0"/>
              <a:t>This material is prepared by the Fixed Income Department of Stifel Nicolaus &amp; Co (“Stifel”) and intended for Institutional Use Only and is not intended for use by retail clients. The information contained herein has been prepared solely for informational purposes and is not an offer to buy or sell or a solicitation of an offer to buy or sell any security or instrument or to participate in any trading strategy. Your decision to invest in any security or instrument, liquidate or hold a current position should be made after consultation with legal, tax and accounting professionals in light of your own profile, investment strategy, and risk tolerance.</a:t>
            </a:r>
          </a:p>
          <a:p>
            <a:pPr lvl="0" algn="just"/>
            <a:endParaRPr lang="en-US" sz="1100" dirty="0" smtClean="0"/>
          </a:p>
          <a:p>
            <a:pPr lvl="0" algn="just"/>
            <a:r>
              <a:rPr lang="en-US" sz="1100" dirty="0" smtClean="0"/>
              <a:t>All materials, including proposed terms and conditions, are indicative and for discussion purposes only. Finalized terms and conditions are subject to further discussion and negotiation and will be evidenced by a formal agreement. Opinions expressed are current as of the date of this publication and are subject to change without notice and may differ from those of the Fixed Income Research Department or other departments that produce similar material. The information contained herein is confidential. By accepting this information, the recipient agrees that it will, and it will cause its directors, partners, officers, employees and representatives to use the information only to evaluate its potential interest in the strategies described herein and for no other purpose and will not divulge any such information to any other party. Any reproduction of this information, in whole or in part, is prohibited. Except in so far as required to do so to comply with applicable law or regulation, express or implied, no warranty whatsoever, including but not limited to, warranties as to quality, accuracy, performance, timeliness, continued availability or completeness of any information contained herein is made. Any historical price(s) or value(s) are also only as of the date indicated. </a:t>
            </a:r>
          </a:p>
          <a:p>
            <a:pPr lvl="0" algn="just"/>
            <a:endParaRPr lang="en-US" sz="1100" dirty="0" smtClean="0"/>
          </a:p>
          <a:p>
            <a:pPr lvl="0" algn="just"/>
            <a:r>
              <a:rPr lang="en-US" sz="1100" dirty="0" smtClean="0"/>
              <a:t>Stifel does not provide accounting, tax or legal advice; however, you should be aware that any proposed indicative transaction could have accounting, tax, legal or other implications that should be discussed with your advisors and or counsel. The materials should not be relied upon for the maintenance of your books and records or for any tax, accounting, legal or other purposes. In addition, we mutually agree that, subject to applicable law, you may disclose any and all aspects of any potential transaction or structure described herein that are necessary to support any U.S. federal income tax benefits, without Stifel imposing any limitation of any kind.</a:t>
            </a:r>
          </a:p>
          <a:p>
            <a:pPr lvl="0" algn="just"/>
            <a:endParaRPr lang="en-US" sz="1100" dirty="0" smtClean="0"/>
          </a:p>
          <a:p>
            <a:pPr lvl="0" algn="just"/>
            <a:r>
              <a:rPr lang="en-US" sz="1100" dirty="0" smtClean="0"/>
              <a:t>Stifel shall have no liability, contingent or otherwise, to the user or to third parties, or any responsibility whatsoever, for the correctness, quality, accuracy, timeliness, pricing, reliability, performance or completeness of the data or formulae provided herein or for any other aspect of the performance of this material. In no event will Stifel be liable for any special, indirect, incidental or consequential damages which may be incurred or experienced on account of the user using the data provided herein or this material. </a:t>
            </a:r>
          </a:p>
          <a:p>
            <a:pPr lvl="0" algn="just"/>
            <a:endParaRPr lang="en-US" sz="1100" dirty="0" smtClean="0"/>
          </a:p>
          <a:p>
            <a:pPr lvl="0" algn="just"/>
            <a:r>
              <a:rPr lang="en-US" sz="1100" dirty="0" smtClean="0"/>
              <a:t>Stifel Nicolaus &amp; Co is a broker-dealer registered with the United States Securities and Exchange Commission and is a member FINRA, NYSE &amp; SIPC. © 2022</a:t>
            </a:r>
          </a:p>
          <a:p>
            <a:pPr algn="just"/>
            <a:endParaRPr lang="en-US" dirty="0"/>
          </a:p>
        </p:txBody>
      </p:sp>
      <p:sp>
        <p:nvSpPr>
          <p:cNvPr id="4" name="TextBox 3"/>
          <p:cNvSpPr txBox="1"/>
          <p:nvPr userDrawn="1"/>
        </p:nvSpPr>
        <p:spPr>
          <a:xfrm>
            <a:off x="329760" y="261027"/>
            <a:ext cx="9444160" cy="408046"/>
          </a:xfrm>
          <a:prstGeom prst="rect">
            <a:avLst/>
          </a:prstGeom>
          <a:noFill/>
        </p:spPr>
        <p:txBody>
          <a:bodyPr wrap="square" rtlCol="0" anchor="ctr" anchorCtr="0">
            <a:noAutofit/>
          </a:bodyPr>
          <a:lstStyle/>
          <a:p>
            <a:r>
              <a:rPr lang="en-US" b="1" dirty="0" smtClean="0"/>
              <a:t>Disclosure</a:t>
            </a:r>
            <a:endParaRPr lang="en-US" b="1" dirty="0"/>
          </a:p>
        </p:txBody>
      </p:sp>
    </p:spTree>
    <p:extLst>
      <p:ext uri="{BB962C8B-B14F-4D97-AF65-F5344CB8AC3E}">
        <p14:creationId xmlns:p14="http://schemas.microsoft.com/office/powerpoint/2010/main" val="39175241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Page,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4"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3994085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itutions-Specific Presentation">
    <p:spTree>
      <p:nvGrpSpPr>
        <p:cNvPr id="1" name=""/>
        <p:cNvGrpSpPr/>
        <p:nvPr/>
      </p:nvGrpSpPr>
      <p:grpSpPr>
        <a:xfrm>
          <a:off x="0" y="0"/>
          <a:ext cx="0" cy="0"/>
          <a:chOff x="0" y="0"/>
          <a:chExt cx="0" cy="0"/>
        </a:xfrm>
      </p:grpSpPr>
      <p:sp>
        <p:nvSpPr>
          <p:cNvPr id="6" name="Rectangle 5"/>
          <p:cNvSpPr/>
          <p:nvPr userDrawn="1"/>
        </p:nvSpPr>
        <p:spPr>
          <a:xfrm>
            <a:off x="512788" y="6369047"/>
            <a:ext cx="4572000" cy="276999"/>
          </a:xfrm>
          <a:prstGeom prst="rect">
            <a:avLst/>
          </a:prstGeom>
        </p:spPr>
        <p:txBody>
          <a:bodyPr>
            <a:spAutoFit/>
          </a:bodyPr>
          <a:lstStyle/>
          <a:p>
            <a:r>
              <a:rPr lang="en-US" sz="1200" b="0" i="0" dirty="0" smtClean="0">
                <a:solidFill>
                  <a:schemeClr val="accent2">
                    <a:lumMod val="50000"/>
                  </a:schemeClr>
                </a:solidFill>
                <a:latin typeface="Meta Offc" panose="020B0504030101020102" pitchFamily="34" charset="0"/>
                <a:cs typeface="Meta Offc" panose="020B0504030101020102" pitchFamily="34" charset="0"/>
              </a:rPr>
              <a:t>For Institutional Use</a:t>
            </a:r>
            <a:r>
              <a:rPr lang="en-US" sz="1200" b="0" i="0" baseline="0" dirty="0" smtClean="0">
                <a:solidFill>
                  <a:schemeClr val="accent2">
                    <a:lumMod val="50000"/>
                  </a:schemeClr>
                </a:solidFill>
                <a:latin typeface="Meta Offc" panose="020B0504030101020102" pitchFamily="34" charset="0"/>
                <a:cs typeface="Meta Offc" panose="020B0504030101020102" pitchFamily="34" charset="0"/>
              </a:rPr>
              <a:t> Only</a:t>
            </a:r>
            <a:endParaRPr lang="en-US" sz="1200" b="0" i="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21" name="Text Placeholder 1"/>
          <p:cNvSpPr>
            <a:spLocks noGrp="1"/>
          </p:cNvSpPr>
          <p:nvPr>
            <p:ph type="body" sz="quarter" idx="10" hasCustomPrompt="1"/>
          </p:nvPr>
        </p:nvSpPr>
        <p:spPr>
          <a:xfrm>
            <a:off x="505274" y="1311863"/>
            <a:ext cx="580703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smtClean="0"/>
              <a:t>Institutions Name (Meta Office – 21 </a:t>
            </a:r>
            <a:r>
              <a:rPr lang="en-US" dirty="0" err="1" smtClean="0"/>
              <a:t>pt</a:t>
            </a:r>
            <a:r>
              <a:rPr lang="en-US" dirty="0" smtClean="0"/>
              <a:t>, bold)</a:t>
            </a:r>
            <a:endParaRPr lang="en-US" dirty="0"/>
          </a:p>
        </p:txBody>
      </p:sp>
      <p:sp>
        <p:nvSpPr>
          <p:cNvPr id="22" name="Text Placeholder 1"/>
          <p:cNvSpPr>
            <a:spLocks noGrp="1"/>
          </p:cNvSpPr>
          <p:nvPr>
            <p:ph type="body" sz="quarter" idx="12" hasCustomPrompt="1"/>
          </p:nvPr>
        </p:nvSpPr>
        <p:spPr>
          <a:xfrm>
            <a:off x="505679" y="1047242"/>
            <a:ext cx="3632199" cy="256859"/>
          </a:xfrm>
          <a:prstGeom prst="rect">
            <a:avLst/>
          </a:prstGeom>
        </p:spPr>
        <p:txBody>
          <a:bodyPr bIns="0"/>
          <a:lstStyle>
            <a:lvl1pPr marL="0" indent="0">
              <a:buNone/>
              <a:defRPr sz="1300" baseline="0">
                <a:latin typeface="Meta Offc" panose="020B0504030101020102" pitchFamily="34" charset="0"/>
                <a:cs typeface="Meta Offc" panose="020B0504030101020102" pitchFamily="34" charset="0"/>
              </a:defRPr>
            </a:lvl1pPr>
          </a:lstStyle>
          <a:p>
            <a:r>
              <a:rPr lang="en-US" sz="1300" b="0" dirty="0" smtClean="0">
                <a:solidFill>
                  <a:schemeClr val="accent2">
                    <a:lumMod val="50000"/>
                  </a:schemeClr>
                </a:solidFill>
                <a:latin typeface="Meta Offc" panose="020B0504030101020102" pitchFamily="34" charset="0"/>
                <a:cs typeface="Meta Offc" panose="020B0504030101020102" pitchFamily="34" charset="0"/>
              </a:rPr>
              <a:t>Presentation Materials for: </a:t>
            </a:r>
          </a:p>
        </p:txBody>
      </p:sp>
      <p:sp>
        <p:nvSpPr>
          <p:cNvPr id="14" name="Text Placeholder 6"/>
          <p:cNvSpPr>
            <a:spLocks noGrp="1"/>
          </p:cNvSpPr>
          <p:nvPr>
            <p:ph type="body" sz="quarter" idx="14" hasCustomPrompt="1"/>
          </p:nvPr>
        </p:nvSpPr>
        <p:spPr>
          <a:xfrm>
            <a:off x="515107" y="5300846"/>
            <a:ext cx="2685293"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dirty="0" smtClean="0">
                <a:solidFill>
                  <a:schemeClr val="accent2">
                    <a:lumMod val="50000"/>
                  </a:schemeClr>
                </a:solidFill>
                <a:latin typeface="Meta Offc" panose="020B0504030101020102" pitchFamily="34" charset="0"/>
                <a:cs typeface="Meta Offc" panose="020B0504030101020102" pitchFamily="34" charset="0"/>
              </a:rPr>
              <a:t>)</a:t>
            </a:r>
            <a:endParaRPr lang="en-US" sz="1200" b="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15" name="Text Placeholder 6"/>
          <p:cNvSpPr>
            <a:spLocks noGrp="1"/>
          </p:cNvSpPr>
          <p:nvPr>
            <p:ph type="body" sz="quarter" idx="15" hasCustomPrompt="1"/>
          </p:nvPr>
        </p:nvSpPr>
        <p:spPr>
          <a:xfrm>
            <a:off x="514702" y="5532437"/>
            <a:ext cx="2685293"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smtClean="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baseline="0" dirty="0" smtClean="0">
                <a:solidFill>
                  <a:schemeClr val="accent2">
                    <a:lumMod val="50000"/>
                  </a:schemeClr>
                </a:solidFill>
                <a:latin typeface="Meta Offc" panose="020B0504030101020102" pitchFamily="34" charset="0"/>
                <a:cs typeface="Meta Offc" panose="020B0504030101020102" pitchFamily="34" charset="0"/>
              </a:rPr>
              <a:t>)</a:t>
            </a:r>
            <a:endParaRPr lang="en-US" sz="1200"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16" name="Text Placeholder 6"/>
          <p:cNvSpPr>
            <a:spLocks noGrp="1"/>
          </p:cNvSpPr>
          <p:nvPr>
            <p:ph type="body" sz="quarter" idx="16" hasCustomPrompt="1"/>
          </p:nvPr>
        </p:nvSpPr>
        <p:spPr>
          <a:xfrm>
            <a:off x="515107" y="5754452"/>
            <a:ext cx="2685293"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smtClean="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smtClean="0">
                <a:solidFill>
                  <a:schemeClr val="accent2">
                    <a:lumMod val="50000"/>
                  </a:schemeClr>
                </a:solidFill>
                <a:latin typeface="Meta Offc" panose="020B0504030101020102" pitchFamily="34" charset="0"/>
                <a:cs typeface="Meta Offc" panose="020B0504030101020102" pitchFamily="34" charset="0"/>
              </a:rPr>
              <a:t>pt</a:t>
            </a:r>
            <a:r>
              <a:rPr lang="en-US" sz="1200" i="1" baseline="0" dirty="0" smtClean="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smtClean="0">
              <a:solidFill>
                <a:schemeClr val="accent2">
                  <a:lumMod val="50000"/>
                </a:schemeClr>
              </a:solidFill>
              <a:latin typeface="Meta Offc" panose="020B0504030101020102" pitchFamily="34" charset="0"/>
              <a:cs typeface="Meta Offc" panose="020B0504030101020102" pitchFamily="34" charset="0"/>
            </a:endParaRPr>
          </a:p>
        </p:txBody>
      </p:sp>
      <p:sp>
        <p:nvSpPr>
          <p:cNvPr id="17" name="Text Placeholder 1"/>
          <p:cNvSpPr>
            <a:spLocks noGrp="1"/>
          </p:cNvSpPr>
          <p:nvPr>
            <p:ph type="body" sz="quarter" idx="17" hasCustomPrompt="1"/>
          </p:nvPr>
        </p:nvSpPr>
        <p:spPr>
          <a:xfrm>
            <a:off x="505274" y="5073622"/>
            <a:ext cx="2694202" cy="23978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smtClean="0"/>
              <a:t>Name (Meta Office – 12 </a:t>
            </a:r>
            <a:r>
              <a:rPr lang="en-US" dirty="0" err="1" smtClean="0"/>
              <a:t>pt</a:t>
            </a:r>
            <a:r>
              <a:rPr lang="en-US" dirty="0" smtClean="0"/>
              <a:t>, bold)</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19"/>
            <a:ext cx="6123444" cy="1472187"/>
          </a:xfrm>
          <a:prstGeom prst="rect">
            <a:avLst/>
          </a:prstGeom>
        </p:spPr>
      </p:pic>
      <p:cxnSp>
        <p:nvCxnSpPr>
          <p:cNvPr id="11" name="Straight Connector 10"/>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516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65455" y="976869"/>
            <a:ext cx="9609125" cy="451670"/>
          </a:xfrm>
          <a:prstGeom prst="rect">
            <a:avLst/>
          </a:prstGeom>
        </p:spPr>
        <p:txBody>
          <a:bodyPr/>
          <a:lstStyle>
            <a:lvl1pPr marL="251460" indent="-251460" algn="l" rtl="0" eaLnBrk="0" fontAlgn="base" hangingPunct="0">
              <a:lnSpc>
                <a:spcPct val="100000"/>
              </a:lnSpc>
              <a:spcBef>
                <a:spcPts val="1100"/>
              </a:spcBef>
              <a:spcAft>
                <a:spcPct val="0"/>
              </a:spcAft>
              <a:buClrTx/>
              <a:buSzPct val="100000"/>
              <a:defRPr lang="en-US" sz="1430" kern="1200" baseline="0" dirty="0" smtClean="0">
                <a:solidFill>
                  <a:schemeClr val="tx1"/>
                </a:solidFill>
                <a:latin typeface="Arial" pitchFamily="34" charset="0"/>
                <a:ea typeface="+mn-ea"/>
                <a:cs typeface="+mn-cs"/>
              </a:defRPr>
            </a:lvl1pPr>
            <a:lvl2pPr marL="628650" indent="-251460" algn="l" rtl="0" eaLnBrk="0" fontAlgn="base" hangingPunct="0">
              <a:lnSpc>
                <a:spcPct val="100000"/>
              </a:lnSpc>
              <a:spcBef>
                <a:spcPts val="1100"/>
              </a:spcBef>
              <a:spcAft>
                <a:spcPct val="0"/>
              </a:spcAft>
              <a:buClrTx/>
              <a:buSzPct val="100000"/>
              <a:defRPr lang="en-US" sz="1320" kern="1200" baseline="0" dirty="0" smtClean="0">
                <a:solidFill>
                  <a:schemeClr val="tx1"/>
                </a:solidFill>
                <a:latin typeface="Arial" pitchFamily="34" charset="0"/>
                <a:ea typeface="+mn-ea"/>
                <a:cs typeface="+mn-cs"/>
              </a:defRPr>
            </a:lvl2pPr>
            <a:lvl3pPr marL="1005840" indent="-251460" algn="l" rtl="0" eaLnBrk="0" fontAlgn="base" hangingPunct="0">
              <a:lnSpc>
                <a:spcPct val="100000"/>
              </a:lnSpc>
              <a:spcBef>
                <a:spcPts val="1100"/>
              </a:spcBef>
              <a:spcAft>
                <a:spcPct val="0"/>
              </a:spcAft>
              <a:buClrTx/>
              <a:buSzPct val="100000"/>
              <a:buFont typeface="Courier New" pitchFamily="49" charset="0"/>
              <a:buChar char="o"/>
              <a:defRPr lang="en-US" sz="1210" kern="1200" baseline="0" dirty="0" smtClean="0">
                <a:solidFill>
                  <a:schemeClr val="tx1"/>
                </a:solidFill>
                <a:latin typeface="Arial" pitchFamily="34" charset="0"/>
                <a:ea typeface="+mn-ea"/>
                <a:cs typeface="+mn-cs"/>
              </a:defRPr>
            </a:lvl3pPr>
            <a:lvl4pPr marL="1383030" indent="-251460" algn="l" rtl="0" eaLnBrk="0" fontAlgn="base" hangingPunct="0">
              <a:lnSpc>
                <a:spcPct val="100000"/>
              </a:lnSpc>
              <a:spcBef>
                <a:spcPts val="1100"/>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60220" indent="-251460" algn="l" rtl="0" eaLnBrk="0" fontAlgn="base" hangingPunct="0">
              <a:lnSpc>
                <a:spcPct val="100000"/>
              </a:lnSpc>
              <a:spcBef>
                <a:spcPts val="1100"/>
              </a:spcBef>
              <a:spcAft>
                <a:spcPct val="0"/>
              </a:spcAft>
              <a:buClrTx/>
              <a:buSzPct val="100000"/>
              <a:buFont typeface="Arial" pitchFamily="34" charset="0"/>
              <a:buChar char="–"/>
              <a:defRPr lang="en-US" sz="99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4" hasCustomPrompt="1"/>
          </p:nvPr>
        </p:nvSpPr>
        <p:spPr>
          <a:xfrm>
            <a:off x="346596" y="7324624"/>
            <a:ext cx="9324137" cy="227755"/>
          </a:xfrm>
          <a:prstGeom prst="rect">
            <a:avLst/>
          </a:prstGeom>
        </p:spPr>
        <p:txBody>
          <a:bodyPr anchor="b" anchorCtr="0">
            <a:spAutoFit/>
          </a:bodyPr>
          <a:lstStyle>
            <a:lvl1pPr marL="251460" indent="-251460">
              <a:spcBef>
                <a:spcPts val="0"/>
              </a:spcBef>
              <a:buFont typeface="+mj-lt"/>
              <a:buAutoNum type="arabicParenBoth"/>
              <a:defRPr sz="880" i="1" baseline="0">
                <a:solidFill>
                  <a:schemeClr val="bg1">
                    <a:lumMod val="50000"/>
                  </a:schemeClr>
                </a:solidFill>
                <a:latin typeface="Arial" pitchFamily="34" charset="0"/>
                <a:cs typeface="Arial" pitchFamily="34" charset="0"/>
              </a:defRPr>
            </a:lvl1pPr>
            <a:lvl2pPr>
              <a:defRPr sz="880">
                <a:latin typeface="Arial" pitchFamily="34" charset="0"/>
                <a:cs typeface="Arial" pitchFamily="34" charset="0"/>
              </a:defRPr>
            </a:lvl2pPr>
            <a:lvl3pPr>
              <a:defRPr sz="880">
                <a:latin typeface="Arial" pitchFamily="34" charset="0"/>
                <a:cs typeface="Arial" pitchFamily="34" charset="0"/>
              </a:defRPr>
            </a:lvl3pPr>
            <a:lvl4pPr>
              <a:defRPr sz="880">
                <a:latin typeface="Arial" pitchFamily="34" charset="0"/>
                <a:cs typeface="Arial" pitchFamily="34" charset="0"/>
              </a:defRPr>
            </a:lvl4pPr>
            <a:lvl5pPr>
              <a:defRPr sz="880">
                <a:latin typeface="Arial" pitchFamily="34" charset="0"/>
                <a:cs typeface="Arial" pitchFamily="34" charset="0"/>
              </a:defRPr>
            </a:lvl5pPr>
          </a:lstStyle>
          <a:p>
            <a:pPr lvl="0"/>
            <a:r>
              <a:rPr lang="en-US" dirty="0" smtClean="0"/>
              <a:t>[Footnote]</a:t>
            </a:r>
            <a:endParaRPr lang="en-US" dirty="0"/>
          </a:p>
        </p:txBody>
      </p:sp>
      <p:sp>
        <p:nvSpPr>
          <p:cNvPr id="6" name="Slide Number Placeholder 13"/>
          <p:cNvSpPr>
            <a:spLocks noGrp="1"/>
          </p:cNvSpPr>
          <p:nvPr>
            <p:ph type="sldNum" sz="quarter" idx="4"/>
          </p:nvPr>
        </p:nvSpPr>
        <p:spPr>
          <a:xfrm>
            <a:off x="9660255" y="7169442"/>
            <a:ext cx="459334" cy="402652"/>
          </a:xfrm>
          <a:prstGeom prst="rect">
            <a:avLst/>
          </a:prstGeom>
        </p:spPr>
        <p:txBody>
          <a:bodyPr anchor="ctr" anchorCtr="0"/>
          <a:lstStyle>
            <a:lvl1pPr algn="ctr">
              <a:defRPr sz="1100">
                <a:solidFill>
                  <a:schemeClr val="tx1">
                    <a:lumMod val="65000"/>
                    <a:lumOff val="35000"/>
                  </a:schemeClr>
                </a:solidFill>
                <a:latin typeface="Arial" pitchFamily="34" charset="0"/>
                <a:cs typeface="Arial"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B288FC56-8092-4DCB-8B30-6917BA11C2A7}" type="slidenum">
              <a:rPr kumimoji="0" lang="en-US" sz="1100" b="0" i="0" u="none" strike="noStrike" kern="1200" cap="none" spc="0" normalizeH="0" baseline="0" noProof="0" smtClean="0">
                <a:ln>
                  <a:noFill/>
                </a:ln>
                <a:solidFill>
                  <a:prstClr val="black">
                    <a:lumMod val="65000"/>
                    <a:lumOff val="35000"/>
                  </a:prstClr>
                </a:solidFill>
                <a:effectLst/>
                <a:uLnTx/>
                <a:uFillTx/>
                <a:latin typeface="Arial" pitchFamily="34" charset="0"/>
                <a:ea typeface="+mn-ea"/>
                <a:cs typeface="Arial"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sp>
        <p:nvSpPr>
          <p:cNvPr id="10" name="Title 9"/>
          <p:cNvSpPr>
            <a:spLocks noGrp="1"/>
          </p:cNvSpPr>
          <p:nvPr>
            <p:ph type="title"/>
          </p:nvPr>
        </p:nvSpPr>
        <p:spPr>
          <a:xfrm>
            <a:off x="365455" y="252095"/>
            <a:ext cx="9052560" cy="504190"/>
          </a:xfrm>
          <a:prstGeom prst="rect">
            <a:avLst/>
          </a:prstGeom>
        </p:spPr>
        <p:txBody>
          <a:bodyPr anchor="b" anchorCtr="0"/>
          <a:lstStyle>
            <a:lvl1pPr algn="l">
              <a:defRPr sz="2200" b="1">
                <a:solidFill>
                  <a:schemeClr val="tx2"/>
                </a:solidFill>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41922115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6725517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4"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30219762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 Bar, No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Rectangle 4"/>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 name="Text Placeholder 2"/>
          <p:cNvSpPr>
            <a:spLocks noGrp="1"/>
          </p:cNvSpPr>
          <p:nvPr>
            <p:ph type="body" sz="quarter" idx="17" hasCustomPrompt="1"/>
          </p:nvPr>
        </p:nvSpPr>
        <p:spPr>
          <a:xfrm>
            <a:off x="421199" y="1048912"/>
            <a:ext cx="2688655" cy="5804172"/>
          </a:xfrm>
          <a:prstGeom prst="rect">
            <a:avLst/>
          </a:prstGeom>
        </p:spPr>
        <p:txBody>
          <a:bodyPr/>
          <a:lstStyle>
            <a:lvl1pPr marL="0" indent="0">
              <a:buNone/>
              <a:defRPr sz="1400" baseline="0"/>
            </a:lvl1pPr>
          </a:lstStyle>
          <a:p>
            <a:pPr lvl="0"/>
            <a:r>
              <a:rPr lang="en-US" sz="1200" dirty="0" smtClean="0"/>
              <a:t>Text (Meta Office 14 </a:t>
            </a:r>
            <a:r>
              <a:rPr lang="en-US" sz="1200" dirty="0" err="1" smtClean="0"/>
              <a:t>pt</a:t>
            </a:r>
            <a:r>
              <a:rPr lang="en-US" sz="1200" dirty="0" smtClean="0"/>
              <a:t>) </a:t>
            </a:r>
            <a:endParaRPr lang="en-US" dirty="0"/>
          </a:p>
        </p:txBody>
      </p:sp>
      <p:sp>
        <p:nvSpPr>
          <p:cNvPr id="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22127147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Body (Meta Office – 14 </a:t>
            </a:r>
            <a:r>
              <a:rPr lang="en-US" dirty="0" err="1" smtClean="0"/>
              <a:t>pt</a:t>
            </a:r>
            <a:r>
              <a:rPr lang="en-US" dirty="0" smtClean="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6166227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ext Box_For Merging Presentatio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Tree>
    <p:extLst>
      <p:ext uri="{BB962C8B-B14F-4D97-AF65-F5344CB8AC3E}">
        <p14:creationId xmlns:p14="http://schemas.microsoft.com/office/powerpoint/2010/main" val="3132573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23477912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grpSp>
        <p:nvGrpSpPr>
          <p:cNvPr id="12" name="Group 11"/>
          <p:cNvGrpSpPr/>
          <p:nvPr userDrawn="1"/>
        </p:nvGrpSpPr>
        <p:grpSpPr>
          <a:xfrm>
            <a:off x="457200" y="942046"/>
            <a:ext cx="4528611" cy="361660"/>
            <a:chOff x="426194" y="1279716"/>
            <a:chExt cx="3744067" cy="228159"/>
          </a:xfrm>
          <a:solidFill>
            <a:srgbClr val="658D1B"/>
          </a:solidFill>
        </p:grpSpPr>
        <p:sp>
          <p:nvSpPr>
            <p:cNvPr id="13"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pt</a:t>
              </a:r>
              <a:endParaRPr lang="en-US" sz="1600" kern="0" dirty="0">
                <a:solidFill>
                  <a:schemeClr val="bg1"/>
                </a:solidFill>
                <a:cs typeface="Meta Offc" panose="020B0504030101020102" pitchFamily="34" charset="0"/>
              </a:endParaRPr>
            </a:p>
          </p:txBody>
        </p:sp>
        <p:cxnSp>
          <p:nvCxnSpPr>
            <p:cNvPr id="14" name="Straight Connector 13"/>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5108584" y="942046"/>
            <a:ext cx="4528612" cy="361660"/>
            <a:chOff x="426194" y="1279716"/>
            <a:chExt cx="3744067" cy="228159"/>
          </a:xfrm>
          <a:solidFill>
            <a:srgbClr val="658D1B"/>
          </a:solidFill>
        </p:grpSpPr>
        <p:sp>
          <p:nvSpPr>
            <p:cNvPr id="16"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pt</a:t>
              </a:r>
              <a:endParaRPr lang="en-US" sz="1600" kern="0" dirty="0">
                <a:solidFill>
                  <a:schemeClr val="bg1"/>
                </a:solidFill>
                <a:latin typeface="+mn-lt"/>
                <a:cs typeface="Meta Offc" panose="020B0504030101020102" pitchFamily="34" charset="0"/>
              </a:endParaRPr>
            </a:p>
          </p:txBody>
        </p:sp>
        <p:cxnSp>
          <p:nvCxnSpPr>
            <p:cNvPr id="17" name="Straight Connector 16"/>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0" name="Text Placeholder 4"/>
          <p:cNvSpPr>
            <a:spLocks noGrp="1"/>
          </p:cNvSpPr>
          <p:nvPr>
            <p:ph type="body" sz="quarter" idx="20" hasCustomPrompt="1"/>
          </p:nvPr>
        </p:nvSpPr>
        <p:spPr>
          <a:xfrm>
            <a:off x="457200" y="1401637"/>
            <a:ext cx="4528611" cy="4720387"/>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1" name="Text Placeholder 4"/>
          <p:cNvSpPr>
            <a:spLocks noGrp="1"/>
          </p:cNvSpPr>
          <p:nvPr>
            <p:ph type="body" sz="quarter" idx="21" hasCustomPrompt="1"/>
          </p:nvPr>
        </p:nvSpPr>
        <p:spPr>
          <a:xfrm>
            <a:off x="5119557" y="1401636"/>
            <a:ext cx="4517644" cy="4720387"/>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8459959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grpSp>
        <p:nvGrpSpPr>
          <p:cNvPr id="10" name="Group 9"/>
          <p:cNvGrpSpPr/>
          <p:nvPr userDrawn="1"/>
        </p:nvGrpSpPr>
        <p:grpSpPr>
          <a:xfrm>
            <a:off x="457200" y="1053556"/>
            <a:ext cx="4528611" cy="361660"/>
            <a:chOff x="426194" y="1279716"/>
            <a:chExt cx="3744067" cy="228159"/>
          </a:xfrm>
          <a:solidFill>
            <a:srgbClr val="658D1B"/>
          </a:solidFill>
        </p:grpSpPr>
        <p:sp>
          <p:nvSpPr>
            <p:cNvPr id="11" name="Rectangle 31"/>
            <p:cNvSpPr>
              <a:spLocks noChangeArrowheads="1"/>
            </p:cNvSpPr>
            <p:nvPr>
              <p:custDataLst>
                <p:tags r:id="rId4"/>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pt</a:t>
              </a:r>
              <a:endParaRPr lang="en-US" sz="1600" kern="0" dirty="0">
                <a:solidFill>
                  <a:schemeClr val="bg1"/>
                </a:solidFill>
                <a:cs typeface="Meta Offc" panose="020B0504030101020102" pitchFamily="34" charset="0"/>
              </a:endParaRPr>
            </a:p>
          </p:txBody>
        </p:sp>
        <p:cxnSp>
          <p:nvCxnSpPr>
            <p:cNvPr id="12" name="Straight Connector 11"/>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5108584" y="1053556"/>
            <a:ext cx="4528612" cy="361660"/>
            <a:chOff x="426194" y="1279716"/>
            <a:chExt cx="3744067" cy="228159"/>
          </a:xfrm>
          <a:solidFill>
            <a:srgbClr val="658D1B"/>
          </a:solidFill>
        </p:grpSpPr>
        <p:sp>
          <p:nvSpPr>
            <p:cNvPr id="14" name="Rectangle 31"/>
            <p:cNvSpPr>
              <a:spLocks noChangeArrowheads="1"/>
            </p:cNvSpPr>
            <p:nvPr>
              <p:custDataLst>
                <p:tags r:id="rId3"/>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pt</a:t>
              </a:r>
              <a:endParaRPr lang="en-US" sz="1600" kern="0" dirty="0">
                <a:solidFill>
                  <a:schemeClr val="bg1"/>
                </a:solidFill>
                <a:latin typeface="+mn-lt"/>
                <a:cs typeface="Meta Offc" panose="020B0504030101020102" pitchFamily="34" charset="0"/>
              </a:endParaRPr>
            </a:p>
          </p:txBody>
        </p:sp>
        <p:cxnSp>
          <p:nvCxnSpPr>
            <p:cNvPr id="15" name="Straight Connector 14"/>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468172" y="3784692"/>
            <a:ext cx="4528611" cy="361660"/>
            <a:chOff x="426194" y="1279716"/>
            <a:chExt cx="3744067" cy="228159"/>
          </a:xfrm>
          <a:solidFill>
            <a:srgbClr val="658D1B"/>
          </a:solidFill>
        </p:grpSpPr>
        <p:sp>
          <p:nvSpPr>
            <p:cNvPr id="19"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pt</a:t>
              </a:r>
              <a:endParaRPr lang="en-US" sz="1600" kern="0" dirty="0">
                <a:solidFill>
                  <a:schemeClr val="bg1"/>
                </a:solidFill>
                <a:cs typeface="Meta Offc" panose="020B0504030101020102" pitchFamily="34" charset="0"/>
              </a:endParaRPr>
            </a:p>
          </p:txBody>
        </p:sp>
        <p:cxnSp>
          <p:nvCxnSpPr>
            <p:cNvPr id="20" name="Straight Connector 19"/>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5119556" y="3784692"/>
            <a:ext cx="4528612" cy="361660"/>
            <a:chOff x="426194" y="1279716"/>
            <a:chExt cx="3744067" cy="228159"/>
          </a:xfrm>
          <a:solidFill>
            <a:srgbClr val="658D1B"/>
          </a:solidFill>
        </p:grpSpPr>
        <p:sp>
          <p:nvSpPr>
            <p:cNvPr id="22"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pt</a:t>
              </a:r>
              <a:endParaRPr lang="en-US" sz="1600" kern="0" dirty="0">
                <a:solidFill>
                  <a:schemeClr val="bg1"/>
                </a:solidFill>
                <a:latin typeface="+mn-lt"/>
                <a:cs typeface="Meta Offc" panose="020B0504030101020102" pitchFamily="34" charset="0"/>
              </a:endParaRPr>
            </a:p>
          </p:txBody>
        </p:sp>
        <p:cxnSp>
          <p:nvCxnSpPr>
            <p:cNvPr id="23" name="Straight Connector 22"/>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
        <p:nvSpPr>
          <p:cNvPr id="24"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31" name="Text Placeholder 4"/>
          <p:cNvSpPr>
            <a:spLocks noGrp="1"/>
          </p:cNvSpPr>
          <p:nvPr>
            <p:ph type="body" sz="quarter" idx="25" hasCustomPrompt="1"/>
          </p:nvPr>
        </p:nvSpPr>
        <p:spPr>
          <a:xfrm>
            <a:off x="5131105"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35321037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 Bar, w/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Rectangle 4"/>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98972" y="7040069"/>
            <a:ext cx="1728382" cy="324421"/>
          </a:xfrm>
          <a:prstGeom prst="rect">
            <a:avLst/>
          </a:prstGeom>
        </p:spPr>
      </p:pic>
      <p:sp>
        <p:nvSpPr>
          <p:cNvPr id="9" name="Text Placeholder 2"/>
          <p:cNvSpPr>
            <a:spLocks noGrp="1"/>
          </p:cNvSpPr>
          <p:nvPr>
            <p:ph type="body" sz="quarter" idx="17" hasCustomPrompt="1"/>
          </p:nvPr>
        </p:nvSpPr>
        <p:spPr>
          <a:xfrm>
            <a:off x="574674" y="1065230"/>
            <a:ext cx="2423049" cy="5721334"/>
          </a:xfrm>
          <a:prstGeom prst="rect">
            <a:avLst/>
          </a:prstGeom>
        </p:spPr>
        <p:txBody>
          <a:bodyPr/>
          <a:lstStyle>
            <a:lvl1pPr marL="0" indent="0">
              <a:buNone/>
              <a:defRPr sz="1200"/>
            </a:lvl1pPr>
          </a:lstStyle>
          <a:p>
            <a:pPr lvl="0"/>
            <a:r>
              <a:rPr lang="en-US" sz="1200" dirty="0" smtClean="0"/>
              <a:t>Body</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2354097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41318542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4"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36132189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 Bar, No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450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Rectangle 4"/>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 name="Text Placeholder 2"/>
          <p:cNvSpPr>
            <a:spLocks noGrp="1"/>
          </p:cNvSpPr>
          <p:nvPr>
            <p:ph type="body" sz="quarter" idx="17" hasCustomPrompt="1"/>
          </p:nvPr>
        </p:nvSpPr>
        <p:spPr>
          <a:xfrm>
            <a:off x="574674" y="1065230"/>
            <a:ext cx="2423049" cy="5721334"/>
          </a:xfrm>
          <a:prstGeom prst="rect">
            <a:avLst/>
          </a:prstGeom>
        </p:spPr>
        <p:txBody>
          <a:bodyPr/>
          <a:lstStyle>
            <a:lvl1pPr marL="0" indent="0">
              <a:buNone/>
              <a:defRPr sz="1200"/>
            </a:lvl1pPr>
          </a:lstStyle>
          <a:p>
            <a:pPr lvl="0"/>
            <a:r>
              <a:rPr lang="en-US" sz="1200" dirty="0" smtClean="0"/>
              <a:t>Body</a:t>
            </a:r>
            <a:endParaRPr lang="en-US" dirty="0"/>
          </a:p>
        </p:txBody>
      </p:sp>
      <p:sp>
        <p:nvSpPr>
          <p:cNvPr id="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10234682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7" name="Text Placeholder 6"/>
          <p:cNvSpPr>
            <a:spLocks noGrp="1"/>
          </p:cNvSpPr>
          <p:nvPr>
            <p:ph type="body" sz="quarter" idx="11" hasCustomPrompt="1"/>
          </p:nvPr>
        </p:nvSpPr>
        <p:spPr>
          <a:xfrm>
            <a:off x="2073525" y="943820"/>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1</a:t>
            </a:r>
          </a:p>
        </p:txBody>
      </p:sp>
      <p:sp>
        <p:nvSpPr>
          <p:cNvPr id="28" name="Text Placeholder 6"/>
          <p:cNvSpPr>
            <a:spLocks noGrp="1"/>
          </p:cNvSpPr>
          <p:nvPr>
            <p:ph type="body" sz="quarter" idx="12" hasCustomPrompt="1"/>
          </p:nvPr>
        </p:nvSpPr>
        <p:spPr>
          <a:xfrm>
            <a:off x="2073525" y="159645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2</a:t>
            </a:r>
          </a:p>
        </p:txBody>
      </p:sp>
      <p:sp>
        <p:nvSpPr>
          <p:cNvPr id="29" name="Text Placeholder 6"/>
          <p:cNvSpPr>
            <a:spLocks noGrp="1"/>
          </p:cNvSpPr>
          <p:nvPr>
            <p:ph type="body" sz="quarter" idx="13" hasCustomPrompt="1"/>
          </p:nvPr>
        </p:nvSpPr>
        <p:spPr>
          <a:xfrm>
            <a:off x="2073525" y="2249098"/>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3</a:t>
            </a:r>
          </a:p>
        </p:txBody>
      </p:sp>
      <p:sp>
        <p:nvSpPr>
          <p:cNvPr id="30" name="Text Placeholder 6"/>
          <p:cNvSpPr>
            <a:spLocks noGrp="1"/>
          </p:cNvSpPr>
          <p:nvPr>
            <p:ph type="body" sz="quarter" idx="14" hasCustomPrompt="1"/>
          </p:nvPr>
        </p:nvSpPr>
        <p:spPr>
          <a:xfrm>
            <a:off x="2073525" y="2901737"/>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4</a:t>
            </a:r>
          </a:p>
        </p:txBody>
      </p:sp>
      <p:sp>
        <p:nvSpPr>
          <p:cNvPr id="31" name="Text Placeholder 6"/>
          <p:cNvSpPr>
            <a:spLocks noGrp="1"/>
          </p:cNvSpPr>
          <p:nvPr>
            <p:ph type="body" sz="quarter" idx="15" hasCustomPrompt="1"/>
          </p:nvPr>
        </p:nvSpPr>
        <p:spPr>
          <a:xfrm>
            <a:off x="2073525" y="3554376"/>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5</a:t>
            </a:r>
          </a:p>
          <a:p>
            <a:pPr lvl="0"/>
            <a:endParaRPr lang="en-US" dirty="0" smtClean="0"/>
          </a:p>
        </p:txBody>
      </p:sp>
      <p:sp>
        <p:nvSpPr>
          <p:cNvPr id="32" name="Text Placeholder 6"/>
          <p:cNvSpPr>
            <a:spLocks noGrp="1"/>
          </p:cNvSpPr>
          <p:nvPr>
            <p:ph type="body" sz="quarter" idx="20" hasCustomPrompt="1"/>
          </p:nvPr>
        </p:nvSpPr>
        <p:spPr>
          <a:xfrm>
            <a:off x="2178036" y="1091774"/>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01</a:t>
            </a:r>
          </a:p>
        </p:txBody>
      </p:sp>
      <p:sp>
        <p:nvSpPr>
          <p:cNvPr id="33" name="Text Placeholder 6"/>
          <p:cNvSpPr>
            <a:spLocks noGrp="1"/>
          </p:cNvSpPr>
          <p:nvPr>
            <p:ph type="body" sz="quarter" idx="21" hasCustomPrompt="1"/>
          </p:nvPr>
        </p:nvSpPr>
        <p:spPr>
          <a:xfrm>
            <a:off x="2178036" y="1744413"/>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02</a:t>
            </a:r>
          </a:p>
        </p:txBody>
      </p:sp>
      <p:sp>
        <p:nvSpPr>
          <p:cNvPr id="34" name="Text Placeholder 6"/>
          <p:cNvSpPr>
            <a:spLocks noGrp="1"/>
          </p:cNvSpPr>
          <p:nvPr>
            <p:ph type="body" sz="quarter" idx="22" hasCustomPrompt="1"/>
          </p:nvPr>
        </p:nvSpPr>
        <p:spPr>
          <a:xfrm>
            <a:off x="2178036" y="2397052"/>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03</a:t>
            </a:r>
          </a:p>
        </p:txBody>
      </p:sp>
      <p:sp>
        <p:nvSpPr>
          <p:cNvPr id="35" name="Text Placeholder 6"/>
          <p:cNvSpPr>
            <a:spLocks noGrp="1"/>
          </p:cNvSpPr>
          <p:nvPr>
            <p:ph type="body" sz="quarter" idx="23" hasCustomPrompt="1"/>
          </p:nvPr>
        </p:nvSpPr>
        <p:spPr>
          <a:xfrm>
            <a:off x="2178036" y="3049691"/>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04</a:t>
            </a:r>
          </a:p>
        </p:txBody>
      </p:sp>
      <p:sp>
        <p:nvSpPr>
          <p:cNvPr id="36" name="Text Placeholder 6"/>
          <p:cNvSpPr>
            <a:spLocks noGrp="1"/>
          </p:cNvSpPr>
          <p:nvPr>
            <p:ph type="body" sz="quarter" idx="24" hasCustomPrompt="1"/>
          </p:nvPr>
        </p:nvSpPr>
        <p:spPr>
          <a:xfrm>
            <a:off x="2178036" y="3702330"/>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05</a:t>
            </a:r>
          </a:p>
        </p:txBody>
      </p:sp>
      <p:sp>
        <p:nvSpPr>
          <p:cNvPr id="37" name="Text Placeholder 6"/>
          <p:cNvSpPr>
            <a:spLocks noGrp="1"/>
          </p:cNvSpPr>
          <p:nvPr>
            <p:ph type="body" sz="quarter" idx="25" hasCustomPrompt="1"/>
          </p:nvPr>
        </p:nvSpPr>
        <p:spPr>
          <a:xfrm>
            <a:off x="2178036" y="4354969"/>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06</a:t>
            </a:r>
          </a:p>
        </p:txBody>
      </p:sp>
      <p:sp>
        <p:nvSpPr>
          <p:cNvPr id="38" name="Text Placeholder 6"/>
          <p:cNvSpPr>
            <a:spLocks noGrp="1"/>
          </p:cNvSpPr>
          <p:nvPr>
            <p:ph type="body" sz="quarter" idx="29" hasCustomPrompt="1"/>
          </p:nvPr>
        </p:nvSpPr>
        <p:spPr>
          <a:xfrm>
            <a:off x="3138155" y="1091774"/>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 Delete unused headings and center the list on page)</a:t>
            </a:r>
          </a:p>
        </p:txBody>
      </p:sp>
      <p:sp>
        <p:nvSpPr>
          <p:cNvPr id="39" name="Text Placeholder 6"/>
          <p:cNvSpPr>
            <a:spLocks noGrp="1"/>
          </p:cNvSpPr>
          <p:nvPr>
            <p:ph type="body" sz="quarter" idx="30" hasCustomPrompt="1"/>
          </p:nvPr>
        </p:nvSpPr>
        <p:spPr>
          <a:xfrm>
            <a:off x="3138154" y="1741500"/>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a:t>
            </a:r>
          </a:p>
        </p:txBody>
      </p:sp>
      <p:sp>
        <p:nvSpPr>
          <p:cNvPr id="40" name="Text Placeholder 6"/>
          <p:cNvSpPr>
            <a:spLocks noGrp="1"/>
          </p:cNvSpPr>
          <p:nvPr>
            <p:ph type="body" sz="quarter" idx="31" hasCustomPrompt="1"/>
          </p:nvPr>
        </p:nvSpPr>
        <p:spPr>
          <a:xfrm>
            <a:off x="3138154" y="2397052"/>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1" name="Text Placeholder 6"/>
          <p:cNvSpPr>
            <a:spLocks noGrp="1"/>
          </p:cNvSpPr>
          <p:nvPr>
            <p:ph type="body" sz="quarter" idx="32" hasCustomPrompt="1"/>
          </p:nvPr>
        </p:nvSpPr>
        <p:spPr>
          <a:xfrm>
            <a:off x="3138155" y="3050072"/>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(Capitalize all Key Words)</a:t>
            </a:r>
          </a:p>
        </p:txBody>
      </p:sp>
      <p:sp>
        <p:nvSpPr>
          <p:cNvPr id="42" name="Text Placeholder 6"/>
          <p:cNvSpPr>
            <a:spLocks noGrp="1"/>
          </p:cNvSpPr>
          <p:nvPr>
            <p:ph type="body" sz="quarter" idx="33" hasCustomPrompt="1"/>
          </p:nvPr>
        </p:nvSpPr>
        <p:spPr>
          <a:xfrm>
            <a:off x="3138155" y="3702330"/>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3" name="Text Placeholder 6"/>
          <p:cNvSpPr>
            <a:spLocks noGrp="1"/>
          </p:cNvSpPr>
          <p:nvPr>
            <p:ph type="body" sz="quarter" idx="34" hasCustomPrompt="1"/>
          </p:nvPr>
        </p:nvSpPr>
        <p:spPr>
          <a:xfrm>
            <a:off x="3138153" y="4355703"/>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44" name="Text Placeholder 6"/>
          <p:cNvSpPr>
            <a:spLocks noGrp="1"/>
          </p:cNvSpPr>
          <p:nvPr>
            <p:ph type="body" sz="quarter" idx="35" hasCustomPrompt="1"/>
          </p:nvPr>
        </p:nvSpPr>
        <p:spPr>
          <a:xfrm>
            <a:off x="2067244" y="419152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6</a:t>
            </a:r>
          </a:p>
        </p:txBody>
      </p:sp>
      <p:sp>
        <p:nvSpPr>
          <p:cNvPr id="2" name="TextBox 1"/>
          <p:cNvSpPr txBox="1"/>
          <p:nvPr userDrawn="1"/>
        </p:nvSpPr>
        <p:spPr>
          <a:xfrm>
            <a:off x="326930" y="186448"/>
            <a:ext cx="3821324" cy="416052"/>
          </a:xfrm>
          <a:prstGeom prst="rect">
            <a:avLst/>
          </a:prstGeom>
          <a:noFill/>
        </p:spPr>
        <p:txBody>
          <a:bodyPr wrap="square" rtlCol="0" anchor="b" anchorCtr="0">
            <a:noAutofit/>
          </a:bodyPr>
          <a:lstStyle/>
          <a:p>
            <a:pPr algn="l"/>
            <a:r>
              <a:rPr lang="en-US" b="1" dirty="0" smtClean="0"/>
              <a:t>Table</a:t>
            </a:r>
            <a:r>
              <a:rPr lang="en-US" b="1" baseline="0" dirty="0" smtClean="0"/>
              <a:t> of Contents</a:t>
            </a:r>
            <a:endParaRPr lang="en-US" b="1" dirty="0"/>
          </a:p>
        </p:txBody>
      </p:sp>
      <p:sp>
        <p:nvSpPr>
          <p:cNvPr id="21" name="Text Placeholder 6"/>
          <p:cNvSpPr>
            <a:spLocks noGrp="1"/>
          </p:cNvSpPr>
          <p:nvPr>
            <p:ph type="body" sz="quarter" idx="36" hasCustomPrompt="1"/>
          </p:nvPr>
        </p:nvSpPr>
        <p:spPr>
          <a:xfrm>
            <a:off x="3138155" y="5005429"/>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2" name="Text Placeholder 6"/>
          <p:cNvSpPr>
            <a:spLocks noGrp="1"/>
          </p:cNvSpPr>
          <p:nvPr>
            <p:ph type="body" sz="quarter" idx="37" hasCustomPrompt="1"/>
          </p:nvPr>
        </p:nvSpPr>
        <p:spPr>
          <a:xfrm>
            <a:off x="3138155" y="5655155"/>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3" name="Text Placeholder 6"/>
          <p:cNvSpPr>
            <a:spLocks noGrp="1"/>
          </p:cNvSpPr>
          <p:nvPr>
            <p:ph type="body" sz="quarter" idx="38" hasCustomPrompt="1"/>
          </p:nvPr>
        </p:nvSpPr>
        <p:spPr>
          <a:xfrm>
            <a:off x="3138152" y="6304881"/>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smtClean="0"/>
              <a:t>(Capitalize all Key Words)</a:t>
            </a:r>
          </a:p>
        </p:txBody>
      </p:sp>
      <p:sp>
        <p:nvSpPr>
          <p:cNvPr id="25" name="Text Placeholder 6"/>
          <p:cNvSpPr>
            <a:spLocks noGrp="1"/>
          </p:cNvSpPr>
          <p:nvPr>
            <p:ph type="body" sz="quarter" idx="40" hasCustomPrompt="1"/>
          </p:nvPr>
        </p:nvSpPr>
        <p:spPr>
          <a:xfrm>
            <a:off x="2067244" y="6144701"/>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9</a:t>
            </a:r>
          </a:p>
        </p:txBody>
      </p:sp>
      <p:sp>
        <p:nvSpPr>
          <p:cNvPr id="26" name="Text Placeholder 6"/>
          <p:cNvSpPr>
            <a:spLocks noGrp="1"/>
          </p:cNvSpPr>
          <p:nvPr>
            <p:ph type="body" sz="quarter" idx="41" hasCustomPrompt="1"/>
          </p:nvPr>
        </p:nvSpPr>
        <p:spPr>
          <a:xfrm>
            <a:off x="2171755" y="6292655"/>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09</a:t>
            </a:r>
          </a:p>
        </p:txBody>
      </p:sp>
      <p:sp>
        <p:nvSpPr>
          <p:cNvPr id="45" name="Text Placeholder 6"/>
          <p:cNvSpPr>
            <a:spLocks noGrp="1"/>
          </p:cNvSpPr>
          <p:nvPr>
            <p:ph type="body" sz="quarter" idx="42" hasCustomPrompt="1"/>
          </p:nvPr>
        </p:nvSpPr>
        <p:spPr>
          <a:xfrm>
            <a:off x="2052646" y="5508593"/>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8</a:t>
            </a:r>
          </a:p>
        </p:txBody>
      </p:sp>
      <p:sp>
        <p:nvSpPr>
          <p:cNvPr id="46" name="Text Placeholder 6"/>
          <p:cNvSpPr>
            <a:spLocks noGrp="1"/>
          </p:cNvSpPr>
          <p:nvPr>
            <p:ph type="body" sz="quarter" idx="43" hasCustomPrompt="1"/>
          </p:nvPr>
        </p:nvSpPr>
        <p:spPr>
          <a:xfrm>
            <a:off x="2157157" y="5656547"/>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08</a:t>
            </a:r>
          </a:p>
        </p:txBody>
      </p:sp>
      <p:sp>
        <p:nvSpPr>
          <p:cNvPr id="47" name="Text Placeholder 6"/>
          <p:cNvSpPr>
            <a:spLocks noGrp="1"/>
          </p:cNvSpPr>
          <p:nvPr>
            <p:ph type="body" sz="quarter" idx="44" hasCustomPrompt="1"/>
          </p:nvPr>
        </p:nvSpPr>
        <p:spPr>
          <a:xfrm>
            <a:off x="2052646" y="4857062"/>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7</a:t>
            </a:r>
          </a:p>
        </p:txBody>
      </p:sp>
      <p:sp>
        <p:nvSpPr>
          <p:cNvPr id="48" name="Text Placeholder 6"/>
          <p:cNvSpPr>
            <a:spLocks noGrp="1"/>
          </p:cNvSpPr>
          <p:nvPr>
            <p:ph type="body" sz="quarter" idx="45" hasCustomPrompt="1"/>
          </p:nvPr>
        </p:nvSpPr>
        <p:spPr>
          <a:xfrm>
            <a:off x="2157157" y="5005016"/>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smtClean="0"/>
              <a:t>07</a:t>
            </a:r>
          </a:p>
        </p:txBody>
      </p:sp>
    </p:spTree>
    <p:extLst>
      <p:ext uri="{BB962C8B-B14F-4D97-AF65-F5344CB8AC3E}">
        <p14:creationId xmlns:p14="http://schemas.microsoft.com/office/powerpoint/2010/main" val="35181909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1"/>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4"/>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11126424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2364904" y="3403616"/>
            <a:ext cx="2207942" cy="400110"/>
          </a:xfrm>
          <a:prstGeom prst="rect">
            <a:avLst/>
          </a:prstGeom>
          <a:noFill/>
        </p:spPr>
        <p:txBody>
          <a:bodyPr wrap="square" rtlCol="0">
            <a:spAutoFit/>
          </a:bodyPr>
          <a:lstStyle/>
          <a:p>
            <a:r>
              <a:rPr lang="en-US" sz="2000" b="1" dirty="0" smtClean="0"/>
              <a:t>Appendix</a:t>
            </a:r>
            <a:endParaRPr lang="en-US" sz="2000" b="1" dirty="0"/>
          </a:p>
        </p:txBody>
      </p:sp>
      <p:sp>
        <p:nvSpPr>
          <p:cNvPr id="3" name="TextBox 2"/>
          <p:cNvSpPr txBox="1"/>
          <p:nvPr userDrawn="1"/>
        </p:nvSpPr>
        <p:spPr>
          <a:xfrm>
            <a:off x="2274270" y="3207155"/>
            <a:ext cx="657921" cy="769441"/>
          </a:xfrm>
          <a:prstGeom prst="rect">
            <a:avLst/>
          </a:prstGeom>
          <a:noFill/>
        </p:spPr>
        <p:txBody>
          <a:bodyPr wrap="square" rtlCol="0" anchor="ctr" anchorCtr="0">
            <a:spAutoFit/>
          </a:bodyPr>
          <a:lstStyle/>
          <a:p>
            <a:r>
              <a:rPr lang="en-US" sz="4400" b="1" dirty="0" smtClean="0">
                <a:solidFill>
                  <a:schemeClr val="tx1">
                    <a:alpha val="27000"/>
                  </a:schemeClr>
                </a:solidFill>
              </a:rPr>
              <a:t>A</a:t>
            </a:r>
            <a:endParaRPr lang="en-US" sz="4400" b="1" dirty="0">
              <a:solidFill>
                <a:schemeClr val="tx1">
                  <a:alpha val="27000"/>
                </a:schemeClr>
              </a:solidFill>
            </a:endParaRPr>
          </a:p>
        </p:txBody>
      </p:sp>
    </p:spTree>
    <p:extLst>
      <p:ext uri="{BB962C8B-B14F-4D97-AF65-F5344CB8AC3E}">
        <p14:creationId xmlns:p14="http://schemas.microsoft.com/office/powerpoint/2010/main" val="151374983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extBox 1"/>
          <p:cNvSpPr txBox="1"/>
          <p:nvPr userDrawn="1"/>
        </p:nvSpPr>
        <p:spPr>
          <a:xfrm>
            <a:off x="421201" y="1159497"/>
            <a:ext cx="9216000" cy="5278368"/>
          </a:xfrm>
          <a:prstGeom prst="rect">
            <a:avLst/>
          </a:prstGeom>
          <a:noFill/>
        </p:spPr>
        <p:txBody>
          <a:bodyPr wrap="square" rtlCol="0">
            <a:spAutoFit/>
          </a:bodyPr>
          <a:lstStyle/>
          <a:p>
            <a:pPr lvl="0" algn="just"/>
            <a:r>
              <a:rPr lang="en-US" sz="1100" dirty="0" smtClean="0"/>
              <a:t>This material is prepared by the Fixed Income Department of Stifel Nicolaus &amp; Co (“Stifel”) and intended for Institutional Use Only and is not intended for use by retail clients. The information contained herein has been prepared solely for informational purposes and is not an offer to buy or sell or a solicitation of an offer to buy or sell any security or instrument or to participate in any trading strategy. Your decision to invest in any security or instrument, liquidate or hold a current position should be made after consultation with legal, tax and accounting professionals in light of your own profile, investment strategy, and risk tolerance.</a:t>
            </a:r>
          </a:p>
          <a:p>
            <a:pPr lvl="0" algn="just"/>
            <a:endParaRPr lang="en-US" sz="1100" dirty="0" smtClean="0"/>
          </a:p>
          <a:p>
            <a:pPr lvl="0" algn="just"/>
            <a:r>
              <a:rPr lang="en-US" sz="1100" dirty="0" smtClean="0"/>
              <a:t>All materials, including proposed terms and conditions, are indicative and for discussion purposes only. Finalized terms and conditions are subject to further discussion and negotiation and will be evidenced by a formal agreement. Opinions expressed are current as of the date of this publication and are subject to change without notice and may differ from those of the Fixed Income Research Department or other departments that produce similar material. The information contained herein is confidential. By accepting this information, the recipient agrees that it will, and it will cause its directors, partners, officers, employees and representatives to use the information only to evaluate its potential interest in the strategies described herein and for no other purpose and will not divulge any such information to any other party. Any reproduction of this information, in whole or in part, is prohibited. Except in so far as required to do so to comply with applicable law or regulation, express or implied, no warranty whatsoever, including but not limited to, warranties as to quality, accuracy, performance, timeliness, continued availability or completeness of any information contained herein is made. Any historical price(s) or value(s) are also only as of the date indicated. </a:t>
            </a:r>
          </a:p>
          <a:p>
            <a:pPr lvl="0" algn="just"/>
            <a:endParaRPr lang="en-US" sz="1100" dirty="0" smtClean="0"/>
          </a:p>
          <a:p>
            <a:pPr lvl="0" algn="just"/>
            <a:r>
              <a:rPr lang="en-US" sz="1100" dirty="0" smtClean="0"/>
              <a:t>Stifel does not provide accounting, tax or legal advice; however, you should be aware that any proposed indicative transaction could have accounting, tax, legal or other implications that should be discussed with your advisors and or counsel. The materials should not be relied upon for the maintenance of your books and records or for any tax, accounting, legal or other purposes. In addition, we mutually agree that, subject to applicable law, you may disclose any and all aspects of any potential transaction or structure described herein that are necessary to support any U.S. federal income tax benefits, without Stifel imposing any limitation of any kind.</a:t>
            </a:r>
          </a:p>
          <a:p>
            <a:pPr lvl="0" algn="just"/>
            <a:endParaRPr lang="en-US" sz="1100" dirty="0" smtClean="0"/>
          </a:p>
          <a:p>
            <a:pPr lvl="0" algn="just"/>
            <a:r>
              <a:rPr lang="en-US" sz="1100" dirty="0" smtClean="0"/>
              <a:t>Stifel shall have no liability, contingent or otherwise, to the user or to third parties, or any responsibility whatsoever, for the correctness, quality, accuracy, timeliness, pricing, reliability, performance or completeness of the data or formulae provided herein or for any other aspect of the performance of this material. In no event will Stifel be liable for any special, indirect, incidental or consequential damages which may be incurred or experienced on account of the user using the data provided herein or this material. </a:t>
            </a:r>
          </a:p>
          <a:p>
            <a:pPr lvl="0" algn="just"/>
            <a:endParaRPr lang="en-US" sz="1100" dirty="0" smtClean="0"/>
          </a:p>
          <a:p>
            <a:pPr lvl="0" algn="just"/>
            <a:r>
              <a:rPr lang="en-US" sz="1100" dirty="0" smtClean="0"/>
              <a:t>Stifel Nicolaus &amp; Co is a broker-dealer registered with the United States Securities and Exchange Commission and is a member FINRA, NYSE &amp; SIPC. © 2021</a:t>
            </a:r>
          </a:p>
          <a:p>
            <a:pPr algn="just"/>
            <a:endParaRPr lang="en-US" dirty="0"/>
          </a:p>
        </p:txBody>
      </p:sp>
      <p:sp>
        <p:nvSpPr>
          <p:cNvPr id="4" name="TextBox 3"/>
          <p:cNvSpPr txBox="1"/>
          <p:nvPr userDrawn="1"/>
        </p:nvSpPr>
        <p:spPr>
          <a:xfrm>
            <a:off x="329760" y="261027"/>
            <a:ext cx="9444160" cy="408046"/>
          </a:xfrm>
          <a:prstGeom prst="rect">
            <a:avLst/>
          </a:prstGeom>
          <a:noFill/>
        </p:spPr>
        <p:txBody>
          <a:bodyPr wrap="square" rtlCol="0" anchor="ctr" anchorCtr="0">
            <a:noAutofit/>
          </a:bodyPr>
          <a:lstStyle/>
          <a:p>
            <a:r>
              <a:rPr lang="en-US" b="1" dirty="0" smtClean="0"/>
              <a:t>Disclosure</a:t>
            </a:r>
            <a:endParaRPr lang="en-US" b="1" dirty="0"/>
          </a:p>
        </p:txBody>
      </p:sp>
    </p:spTree>
    <p:extLst>
      <p:ext uri="{BB962C8B-B14F-4D97-AF65-F5344CB8AC3E}">
        <p14:creationId xmlns:p14="http://schemas.microsoft.com/office/powerpoint/2010/main" val="138047347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6436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Tree>
    <p:extLst>
      <p:ext uri="{BB962C8B-B14F-4D97-AF65-F5344CB8AC3E}">
        <p14:creationId xmlns:p14="http://schemas.microsoft.com/office/powerpoint/2010/main" val="3434508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92405"/>
            <a:ext cx="9217025" cy="5864986"/>
          </a:xfrm>
          <a:prstGeom prst="rect">
            <a:avLst/>
          </a:prstGeom>
        </p:spPr>
        <p:txBody>
          <a:bodyPr/>
          <a:lstStyle>
            <a:lvl1pPr>
              <a:defRPr sz="1800"/>
            </a:lvl1pPr>
          </a:lstStyle>
          <a:p>
            <a:endParaRPr lang="en-US"/>
          </a:p>
        </p:txBody>
      </p:sp>
      <p:sp>
        <p:nvSpPr>
          <p:cNvPr id="18" name="Text Placeholder 4"/>
          <p:cNvSpPr>
            <a:spLocks noGrp="1"/>
          </p:cNvSpPr>
          <p:nvPr>
            <p:ph type="body" sz="quarter" idx="14" hasCustomPrompt="1"/>
          </p:nvPr>
        </p:nvSpPr>
        <p:spPr>
          <a:xfrm>
            <a:off x="421200" y="74578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1754881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62586"/>
            <a:ext cx="9217025" cy="2792513"/>
          </a:xfrm>
          <a:prstGeom prst="rect">
            <a:avLst/>
          </a:prstGeom>
        </p:spPr>
        <p:txBody>
          <a:bodyPr/>
          <a:lstStyle>
            <a:lvl1pPr>
              <a:defRPr sz="1800"/>
            </a:lvl1pPr>
          </a:lstStyle>
          <a:p>
            <a:endParaRPr lang="en-US"/>
          </a:p>
        </p:txBody>
      </p:sp>
      <p:sp>
        <p:nvSpPr>
          <p:cNvPr id="18" name="Text Placeholder 4"/>
          <p:cNvSpPr>
            <a:spLocks noGrp="1"/>
          </p:cNvSpPr>
          <p:nvPr>
            <p:ph type="body" sz="quarter" idx="14" hasCustomPrompt="1"/>
          </p:nvPr>
        </p:nvSpPr>
        <p:spPr>
          <a:xfrm>
            <a:off x="421200" y="715970"/>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3995" y="4241473"/>
            <a:ext cx="9217025" cy="2792513"/>
          </a:xfrm>
          <a:prstGeom prst="rect">
            <a:avLst/>
          </a:prstGeom>
        </p:spPr>
        <p:txBody>
          <a:bodyPr/>
          <a:lstStyle>
            <a:lvl1pPr>
              <a:defRPr sz="1800"/>
            </a:lvl1pPr>
          </a:lstStyle>
          <a:p>
            <a:endParaRPr lang="en-US"/>
          </a:p>
        </p:txBody>
      </p:sp>
      <p:sp>
        <p:nvSpPr>
          <p:cNvPr id="9" name="Text Placeholder 4"/>
          <p:cNvSpPr>
            <a:spLocks noGrp="1"/>
          </p:cNvSpPr>
          <p:nvPr>
            <p:ph type="body" sz="quarter" idx="19" hasCustomPrompt="1"/>
          </p:nvPr>
        </p:nvSpPr>
        <p:spPr>
          <a:xfrm>
            <a:off x="424507" y="3894857"/>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31985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Body (Meta Office – 14 </a:t>
            </a:r>
            <a:r>
              <a:rPr lang="en-US" dirty="0" err="1" smtClean="0"/>
              <a:t>pt</a:t>
            </a:r>
            <a:r>
              <a:rPr lang="en-US" dirty="0" smtClean="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4526034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47970"/>
            <a:ext cx="4529138" cy="5829299"/>
          </a:xfrm>
          <a:prstGeom prst="rect">
            <a:avLst/>
          </a:prstGeom>
        </p:spPr>
        <p:txBody>
          <a:bodyPr/>
          <a:lstStyle>
            <a:lvl1pPr>
              <a:defRPr sz="1800"/>
            </a:lvl1pPr>
          </a:lstStyle>
          <a:p>
            <a:endParaRPr lang="en-US"/>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43461"/>
            <a:ext cx="4529138" cy="5829299"/>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764277"/>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763790"/>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37599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Body (Meta Office – 14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3796761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16 </a:t>
            </a:r>
            <a:r>
              <a:rPr lang="en-US" dirty="0" err="1"/>
              <a:t>pt</a:t>
            </a:r>
            <a:r>
              <a:rPr lang="en-US" dirty="0"/>
              <a:t>)</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957477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20" name="Text Placeholder 4"/>
          <p:cNvSpPr>
            <a:spLocks noGrp="1"/>
          </p:cNvSpPr>
          <p:nvPr>
            <p:ph type="body" sz="quarter" idx="20" hasCustomPrompt="1"/>
          </p:nvPr>
        </p:nvSpPr>
        <p:spPr>
          <a:xfrm>
            <a:off x="457200" y="1391575"/>
            <a:ext cx="4528611" cy="5451225"/>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1" name="Text Placeholder 4"/>
          <p:cNvSpPr>
            <a:spLocks noGrp="1"/>
          </p:cNvSpPr>
          <p:nvPr>
            <p:ph type="body" sz="quarter" idx="21" hasCustomPrompt="1"/>
          </p:nvPr>
        </p:nvSpPr>
        <p:spPr>
          <a:xfrm>
            <a:off x="5119557" y="1401848"/>
            <a:ext cx="4517644" cy="5440952"/>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1002820"/>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1002333"/>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586919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3" name="Text Placeholder 4"/>
          <p:cNvSpPr>
            <a:spLocks noGrp="1"/>
          </p:cNvSpPr>
          <p:nvPr>
            <p:ph type="body" sz="quarter" idx="26" hasCustomPrompt="1"/>
          </p:nvPr>
        </p:nvSpPr>
        <p:spPr>
          <a:xfrm>
            <a:off x="457199" y="10118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4" name="Text Placeholder 4"/>
          <p:cNvSpPr>
            <a:spLocks noGrp="1"/>
          </p:cNvSpPr>
          <p:nvPr>
            <p:ph type="body" sz="quarter" idx="27" hasCustomPrompt="1"/>
          </p:nvPr>
        </p:nvSpPr>
        <p:spPr>
          <a:xfrm>
            <a:off x="5108589" y="10021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8" hasCustomPrompt="1"/>
          </p:nvPr>
        </p:nvSpPr>
        <p:spPr>
          <a:xfrm>
            <a:off x="454866" y="37885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6" name="Text Placeholder 4"/>
          <p:cNvSpPr>
            <a:spLocks noGrp="1"/>
          </p:cNvSpPr>
          <p:nvPr>
            <p:ph type="body" sz="quarter" idx="29" hasCustomPrompt="1"/>
          </p:nvPr>
        </p:nvSpPr>
        <p:spPr>
          <a:xfrm>
            <a:off x="5106256" y="37788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4135734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28" name="Rectangle 27"/>
          <p:cNvSpPr/>
          <p:nvPr userDrawn="1"/>
        </p:nvSpPr>
        <p:spPr bwMode="auto">
          <a:xfrm>
            <a:off x="421200" y="796413"/>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199"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a:t>Text (Meta Office 14 </a:t>
            </a:r>
            <a:r>
              <a:rPr lang="en-US" sz="1200" dirty="0" err="1"/>
              <a:t>pt</a:t>
            </a:r>
            <a:r>
              <a:rPr lang="en-US" sz="1200" dirty="0"/>
              <a:t>) </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26882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smtClean="0"/>
              <a:t>Header (Meta Office Med - 18pt)</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25044132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Body (Meta Office – 14 </a:t>
            </a:r>
            <a:r>
              <a:rPr lang="en-US" dirty="0" err="1" smtClean="0"/>
              <a:t>pt</a:t>
            </a:r>
            <a:r>
              <a:rPr lang="en-US" dirty="0" smtClean="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smtClean="0"/>
              <a:t>Header (Meta Office Med - 18pt)</a:t>
            </a:r>
            <a:endParaRPr lang="en-US" dirty="0"/>
          </a:p>
        </p:txBody>
      </p:sp>
    </p:spTree>
    <p:extLst>
      <p:ext uri="{BB962C8B-B14F-4D97-AF65-F5344CB8AC3E}">
        <p14:creationId xmlns:p14="http://schemas.microsoft.com/office/powerpoint/2010/main" val="31419832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16 </a:t>
            </a:r>
            <a:r>
              <a:rPr lang="en-US" dirty="0" err="1" smtClean="0"/>
              <a:t>pt</a:t>
            </a:r>
            <a:r>
              <a:rPr lang="en-US" dirty="0" smtClean="0"/>
              <a:t>)</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smtClean="0"/>
              <a:t>Header (Meta Office Med - 18pt)</a:t>
            </a:r>
            <a:endParaRPr lang="en-US" dirty="0"/>
          </a:p>
        </p:txBody>
      </p:sp>
    </p:spTree>
    <p:extLst>
      <p:ext uri="{BB962C8B-B14F-4D97-AF65-F5344CB8AC3E}">
        <p14:creationId xmlns:p14="http://schemas.microsoft.com/office/powerpoint/2010/main" val="2227881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20" name="Text Placeholder 4"/>
          <p:cNvSpPr>
            <a:spLocks noGrp="1"/>
          </p:cNvSpPr>
          <p:nvPr>
            <p:ph type="body" sz="quarter" idx="20" hasCustomPrompt="1"/>
          </p:nvPr>
        </p:nvSpPr>
        <p:spPr>
          <a:xfrm>
            <a:off x="457200" y="1391575"/>
            <a:ext cx="4528611" cy="5451225"/>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1" name="Text Placeholder 4"/>
          <p:cNvSpPr>
            <a:spLocks noGrp="1"/>
          </p:cNvSpPr>
          <p:nvPr>
            <p:ph type="body" sz="quarter" idx="21" hasCustomPrompt="1"/>
          </p:nvPr>
        </p:nvSpPr>
        <p:spPr>
          <a:xfrm>
            <a:off x="5119557" y="1401848"/>
            <a:ext cx="4517644" cy="5440952"/>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smtClean="0"/>
              <a:t>Header (Meta Office Med - 18pt)</a:t>
            </a:r>
            <a:endParaRPr lang="en-US" dirty="0"/>
          </a:p>
        </p:txBody>
      </p:sp>
      <p:sp>
        <p:nvSpPr>
          <p:cNvPr id="11" name="Text Placeholder 4"/>
          <p:cNvSpPr>
            <a:spLocks noGrp="1"/>
          </p:cNvSpPr>
          <p:nvPr>
            <p:ph type="body" sz="quarter" idx="22" hasCustomPrompt="1"/>
          </p:nvPr>
        </p:nvSpPr>
        <p:spPr>
          <a:xfrm>
            <a:off x="457199" y="1012056"/>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
        <p:nvSpPr>
          <p:cNvPr id="12" name="Text Placeholder 4"/>
          <p:cNvSpPr>
            <a:spLocks noGrp="1"/>
          </p:cNvSpPr>
          <p:nvPr>
            <p:ph type="body" sz="quarter" idx="23" hasCustomPrompt="1"/>
          </p:nvPr>
        </p:nvSpPr>
        <p:spPr>
          <a:xfrm>
            <a:off x="5108589" y="1002333"/>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Tree>
    <p:extLst>
      <p:ext uri="{BB962C8B-B14F-4D97-AF65-F5344CB8AC3E}">
        <p14:creationId xmlns:p14="http://schemas.microsoft.com/office/powerpoint/2010/main" val="16580753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1"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 bold)</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32438119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1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smtClean="0"/>
              <a:t>Header (Meta Office Med - 18pt)</a:t>
            </a:r>
            <a:endParaRPr lang="en-US" dirty="0"/>
          </a:p>
        </p:txBody>
      </p:sp>
      <p:sp>
        <p:nvSpPr>
          <p:cNvPr id="13" name="Text Placeholder 4"/>
          <p:cNvSpPr>
            <a:spLocks noGrp="1"/>
          </p:cNvSpPr>
          <p:nvPr>
            <p:ph type="body" sz="quarter" idx="26" hasCustomPrompt="1"/>
          </p:nvPr>
        </p:nvSpPr>
        <p:spPr>
          <a:xfrm>
            <a:off x="457199" y="10118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
        <p:nvSpPr>
          <p:cNvPr id="14" name="Text Placeholder 4"/>
          <p:cNvSpPr>
            <a:spLocks noGrp="1"/>
          </p:cNvSpPr>
          <p:nvPr>
            <p:ph type="body" sz="quarter" idx="27" hasCustomPrompt="1"/>
          </p:nvPr>
        </p:nvSpPr>
        <p:spPr>
          <a:xfrm>
            <a:off x="5108589" y="10021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
        <p:nvSpPr>
          <p:cNvPr id="15" name="Text Placeholder 4"/>
          <p:cNvSpPr>
            <a:spLocks noGrp="1"/>
          </p:cNvSpPr>
          <p:nvPr>
            <p:ph type="body" sz="quarter" idx="28" hasCustomPrompt="1"/>
          </p:nvPr>
        </p:nvSpPr>
        <p:spPr>
          <a:xfrm>
            <a:off x="454866" y="37885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
        <p:nvSpPr>
          <p:cNvPr id="16" name="Text Placeholder 4"/>
          <p:cNvSpPr>
            <a:spLocks noGrp="1"/>
          </p:cNvSpPr>
          <p:nvPr>
            <p:ph type="body" sz="quarter" idx="29" hasCustomPrompt="1"/>
          </p:nvPr>
        </p:nvSpPr>
        <p:spPr>
          <a:xfrm>
            <a:off x="5106256" y="37788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Med – 16 </a:t>
            </a:r>
            <a:r>
              <a:rPr lang="en-US" dirty="0" err="1" smtClean="0"/>
              <a:t>pt</a:t>
            </a:r>
            <a:r>
              <a:rPr lang="en-US" dirty="0" smtClean="0"/>
              <a:t>)</a:t>
            </a:r>
          </a:p>
        </p:txBody>
      </p:sp>
    </p:spTree>
    <p:extLst>
      <p:ext uri="{BB962C8B-B14F-4D97-AF65-F5344CB8AC3E}">
        <p14:creationId xmlns:p14="http://schemas.microsoft.com/office/powerpoint/2010/main" val="93262766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28" name="Rectangle 27"/>
          <p:cNvSpPr/>
          <p:nvPr userDrawn="1"/>
        </p:nvSpPr>
        <p:spPr bwMode="auto">
          <a:xfrm>
            <a:off x="421200" y="796413"/>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199"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smtClean="0"/>
              <a:t>Text (Meta Office 14 </a:t>
            </a:r>
            <a:r>
              <a:rPr lang="en-US" sz="1200" dirty="0" err="1" smtClean="0"/>
              <a:t>pt</a:t>
            </a:r>
            <a:r>
              <a:rPr lang="en-US" sz="1200" dirty="0" smtClean="0"/>
              <a:t>) </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smtClean="0"/>
              <a:t>Header (Meta Office Med - 18pt)</a:t>
            </a:r>
            <a:endParaRPr lang="en-US" dirty="0"/>
          </a:p>
        </p:txBody>
      </p:sp>
    </p:spTree>
    <p:extLst>
      <p:ext uri="{BB962C8B-B14F-4D97-AF65-F5344CB8AC3E}">
        <p14:creationId xmlns:p14="http://schemas.microsoft.com/office/powerpoint/2010/main" val="82021387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bhead-16pt, Bullets-14p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5355772" y="914784"/>
            <a:ext cx="4245428"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8" name="Text Placeholder 4"/>
          <p:cNvSpPr>
            <a:spLocks noGrp="1"/>
          </p:cNvSpPr>
          <p:nvPr>
            <p:ph type="body" sz="quarter" idx="14" hasCustomPrompt="1"/>
          </p:nvPr>
        </p:nvSpPr>
        <p:spPr>
          <a:xfrm>
            <a:off x="421200" y="1131811"/>
            <a:ext cx="9216000" cy="41438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6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Subhead (Meta Office – 16 </a:t>
            </a:r>
            <a:r>
              <a:rPr lang="en-US" dirty="0" err="1" smtClean="0"/>
              <a:t>pt</a:t>
            </a:r>
            <a:r>
              <a:rPr lang="en-US" dirty="0" smtClean="0"/>
              <a:t>)</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5" hasCustomPrompt="1"/>
          </p:nvPr>
        </p:nvSpPr>
        <p:spPr>
          <a:xfrm>
            <a:off x="421200" y="1546195"/>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smtClean="0"/>
              <a:t>Body (Meta Office – 14 </a:t>
            </a:r>
            <a:r>
              <a:rPr lang="en-US" dirty="0" err="1" smtClean="0"/>
              <a:t>pt</a:t>
            </a:r>
            <a:r>
              <a:rPr lang="en-US" dirty="0" smtClean="0"/>
              <a:t>)</a:t>
            </a:r>
          </a:p>
        </p:txBody>
      </p:sp>
    </p:spTree>
    <p:extLst>
      <p:ext uri="{BB962C8B-B14F-4D97-AF65-F5344CB8AC3E}">
        <p14:creationId xmlns:p14="http://schemas.microsoft.com/office/powerpoint/2010/main" val="4089770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baseline="0">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5" name="Text Placeholder 4"/>
          <p:cNvSpPr>
            <a:spLocks noGrp="1"/>
          </p:cNvSpPr>
          <p:nvPr>
            <p:ph type="body" sz="quarter" idx="14" hasCustomPrompt="1"/>
          </p:nvPr>
        </p:nvSpPr>
        <p:spPr>
          <a:xfrm>
            <a:off x="457200" y="1339002"/>
            <a:ext cx="9216000" cy="4980621"/>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600" baseline="0">
                <a:solidFill>
                  <a:schemeClr val="accent1"/>
                </a:solidFill>
              </a:defRPr>
            </a:lvl1pPr>
            <a:lvl2pPr marL="339725" indent="-163513">
              <a:buFont typeface="Wingdings" panose="05000000000000000000" pitchFamily="2" charset="2"/>
              <a:buChar char="§"/>
              <a:defRPr sz="1400">
                <a:solidFill>
                  <a:schemeClr val="accent1"/>
                </a:solidFill>
              </a:defRPr>
            </a:lvl2pPr>
            <a:lvl3pPr marL="806450" indent="-231775">
              <a:defRPr sz="1400"/>
            </a:lvl3pPr>
            <a:lvl4pPr marL="1203325" indent="-231775">
              <a:defRPr sz="1400" baseline="0"/>
            </a:lvl4pPr>
          </a:lstStyle>
          <a:p>
            <a:pPr lvl="0"/>
            <a:r>
              <a:rPr lang="en-US" dirty="0" smtClean="0"/>
              <a:t>Subhead (Meta Office - 16 </a:t>
            </a:r>
            <a:r>
              <a:rPr lang="en-US" dirty="0" err="1" smtClean="0"/>
              <a:t>pt</a:t>
            </a:r>
            <a:r>
              <a:rPr lang="en-US" dirty="0" smtClean="0"/>
              <a:t>)</a:t>
            </a:r>
          </a:p>
          <a:p>
            <a:pPr lvl="1"/>
            <a:r>
              <a:rPr lang="en-US" dirty="0" smtClean="0"/>
              <a:t>Second level (14 </a:t>
            </a:r>
            <a:r>
              <a:rPr lang="en-US" dirty="0" err="1" smtClean="0"/>
              <a:t>pt</a:t>
            </a:r>
            <a:r>
              <a:rPr lang="en-US" dirty="0" smtClean="0"/>
              <a:t>)</a:t>
            </a:r>
          </a:p>
          <a:p>
            <a:pPr lvl="2"/>
            <a:r>
              <a:rPr lang="en-US" dirty="0" smtClean="0"/>
              <a:t>Third level (14 </a:t>
            </a:r>
            <a:r>
              <a:rPr lang="en-US" dirty="0" err="1" smtClean="0"/>
              <a:t>pt</a:t>
            </a:r>
            <a:r>
              <a:rPr lang="en-US" dirty="0" smtClean="0"/>
              <a:t>)</a:t>
            </a:r>
          </a:p>
          <a:p>
            <a:pPr lvl="3"/>
            <a:r>
              <a:rPr lang="en-US" dirty="0" smtClean="0"/>
              <a:t>Fourth level (14 </a:t>
            </a:r>
            <a:r>
              <a:rPr lang="en-US" dirty="0" err="1" smtClean="0"/>
              <a:t>pt</a:t>
            </a:r>
            <a:r>
              <a:rPr lang="en-US" dirty="0" smtClean="0"/>
              <a:t>)</a:t>
            </a:r>
          </a:p>
        </p:txBody>
      </p:sp>
      <p:sp>
        <p:nvSpPr>
          <p:cNvPr id="7" name="Text Placeholder 3"/>
          <p:cNvSpPr>
            <a:spLocks noGrp="1"/>
          </p:cNvSpPr>
          <p:nvPr>
            <p:ph type="body" sz="quarter" idx="15"/>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Tree>
    <p:extLst>
      <p:ext uri="{BB962C8B-B14F-4D97-AF65-F5344CB8AC3E}">
        <p14:creationId xmlns:p14="http://schemas.microsoft.com/office/powerpoint/2010/main" val="2618440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7" name="Text Placeholder 3"/>
          <p:cNvSpPr>
            <a:spLocks noGrp="1"/>
          </p:cNvSpPr>
          <p:nvPr>
            <p:ph type="body" sz="quarter" idx="15"/>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10" name="Text Placeholder 21"/>
          <p:cNvSpPr>
            <a:spLocks noGrp="1"/>
          </p:cNvSpPr>
          <p:nvPr>
            <p:ph type="body" sz="quarter" idx="18" hasCustomPrompt="1"/>
          </p:nvPr>
        </p:nvSpPr>
        <p:spPr>
          <a:xfrm>
            <a:off x="5108584" y="1680412"/>
            <a:ext cx="4528612" cy="4720387"/>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sp>
        <p:nvSpPr>
          <p:cNvPr id="11" name="Text Placeholder 21"/>
          <p:cNvSpPr>
            <a:spLocks noGrp="1"/>
          </p:cNvSpPr>
          <p:nvPr>
            <p:ph type="body" sz="quarter" idx="19" hasCustomPrompt="1"/>
          </p:nvPr>
        </p:nvSpPr>
        <p:spPr>
          <a:xfrm>
            <a:off x="457200" y="1680413"/>
            <a:ext cx="4528612" cy="4720386"/>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grpSp>
        <p:nvGrpSpPr>
          <p:cNvPr id="12" name="Group 11"/>
          <p:cNvGrpSpPr/>
          <p:nvPr userDrawn="1"/>
        </p:nvGrpSpPr>
        <p:grpSpPr>
          <a:xfrm>
            <a:off x="457200" y="1220821"/>
            <a:ext cx="4528611" cy="361660"/>
            <a:chOff x="426194" y="1279716"/>
            <a:chExt cx="3744067" cy="228159"/>
          </a:xfrm>
          <a:solidFill>
            <a:srgbClr val="658D1B"/>
          </a:solidFill>
        </p:grpSpPr>
        <p:sp>
          <p:nvSpPr>
            <p:cNvPr id="13"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a:t>
              </a:r>
              <a:r>
                <a:rPr lang="en-US" sz="1600" kern="0" baseline="0" dirty="0" err="1" smtClean="0">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14" name="Straight Connector 13"/>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5108584" y="1220821"/>
            <a:ext cx="4528612" cy="361660"/>
            <a:chOff x="426194" y="1279716"/>
            <a:chExt cx="3744067" cy="228159"/>
          </a:xfrm>
          <a:solidFill>
            <a:srgbClr val="658D1B"/>
          </a:solidFill>
        </p:grpSpPr>
        <p:sp>
          <p:nvSpPr>
            <p:cNvPr id="16"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17" name="Straight Connector 16"/>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2746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6" name="Text Placeholder 3"/>
          <p:cNvSpPr>
            <a:spLocks noGrp="1"/>
          </p:cNvSpPr>
          <p:nvPr>
            <p:ph type="body" sz="quarter" idx="14"/>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
        <p:nvSpPr>
          <p:cNvPr id="5"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8" name="Text Placeholder 21"/>
          <p:cNvSpPr>
            <a:spLocks noGrp="1"/>
          </p:cNvSpPr>
          <p:nvPr>
            <p:ph type="body" sz="quarter" idx="18" hasCustomPrompt="1"/>
          </p:nvPr>
        </p:nvSpPr>
        <p:spPr>
          <a:xfrm>
            <a:off x="5108584" y="1598351"/>
            <a:ext cx="4528612" cy="2139557"/>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sp>
        <p:nvSpPr>
          <p:cNvPr id="9" name="Text Placeholder 21"/>
          <p:cNvSpPr>
            <a:spLocks noGrp="1"/>
          </p:cNvSpPr>
          <p:nvPr>
            <p:ph type="body" sz="quarter" idx="19" hasCustomPrompt="1"/>
          </p:nvPr>
        </p:nvSpPr>
        <p:spPr>
          <a:xfrm>
            <a:off x="457200" y="1598352"/>
            <a:ext cx="4528612" cy="2139556"/>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grpSp>
        <p:nvGrpSpPr>
          <p:cNvPr id="10" name="Group 9"/>
          <p:cNvGrpSpPr/>
          <p:nvPr userDrawn="1"/>
        </p:nvGrpSpPr>
        <p:grpSpPr>
          <a:xfrm>
            <a:off x="457200" y="1220821"/>
            <a:ext cx="4528611" cy="361660"/>
            <a:chOff x="426194" y="1279716"/>
            <a:chExt cx="3744067" cy="228159"/>
          </a:xfrm>
          <a:solidFill>
            <a:srgbClr val="658D1B"/>
          </a:solidFill>
        </p:grpSpPr>
        <p:sp>
          <p:nvSpPr>
            <p:cNvPr id="11" name="Rectangle 31"/>
            <p:cNvSpPr>
              <a:spLocks noChangeArrowheads="1"/>
            </p:cNvSpPr>
            <p:nvPr>
              <p:custDataLst>
                <p:tags r:id="rId4"/>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a:t>
              </a:r>
              <a:r>
                <a:rPr lang="en-US" sz="1600" kern="0" baseline="0" dirty="0" err="1" smtClean="0">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12" name="Straight Connector 11"/>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5108584" y="1220821"/>
            <a:ext cx="4528612" cy="361660"/>
            <a:chOff x="426194" y="1279716"/>
            <a:chExt cx="3744067" cy="228159"/>
          </a:xfrm>
          <a:solidFill>
            <a:srgbClr val="658D1B"/>
          </a:solidFill>
        </p:grpSpPr>
        <p:sp>
          <p:nvSpPr>
            <p:cNvPr id="14" name="Rectangle 31"/>
            <p:cNvSpPr>
              <a:spLocks noChangeArrowheads="1"/>
            </p:cNvSpPr>
            <p:nvPr>
              <p:custDataLst>
                <p:tags r:id="rId3"/>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15" name="Straight Connector 14"/>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
        <p:nvSpPr>
          <p:cNvPr id="16" name="Text Placeholder 21"/>
          <p:cNvSpPr>
            <a:spLocks noGrp="1"/>
          </p:cNvSpPr>
          <p:nvPr>
            <p:ph type="body" sz="quarter" idx="20" hasCustomPrompt="1"/>
          </p:nvPr>
        </p:nvSpPr>
        <p:spPr>
          <a:xfrm>
            <a:off x="5108588" y="4336517"/>
            <a:ext cx="4528612" cy="2155075"/>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sp>
        <p:nvSpPr>
          <p:cNvPr id="17" name="Text Placeholder 21"/>
          <p:cNvSpPr>
            <a:spLocks noGrp="1"/>
          </p:cNvSpPr>
          <p:nvPr>
            <p:ph type="body" sz="quarter" idx="21" hasCustomPrompt="1"/>
          </p:nvPr>
        </p:nvSpPr>
        <p:spPr>
          <a:xfrm>
            <a:off x="457204" y="4336518"/>
            <a:ext cx="4528612" cy="2155074"/>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Meta Office - 14 </a:t>
            </a:r>
            <a:r>
              <a:rPr lang="en-US" dirty="0" err="1" smtClean="0"/>
              <a:t>pt</a:t>
            </a:r>
            <a:endParaRPr lang="en-US" dirty="0" smtClean="0"/>
          </a:p>
          <a:p>
            <a:pPr lvl="1"/>
            <a:r>
              <a:rPr lang="en-US" dirty="0" smtClean="0"/>
              <a:t>Second level</a:t>
            </a:r>
          </a:p>
        </p:txBody>
      </p:sp>
      <p:grpSp>
        <p:nvGrpSpPr>
          <p:cNvPr id="18" name="Group 17"/>
          <p:cNvGrpSpPr/>
          <p:nvPr userDrawn="1"/>
        </p:nvGrpSpPr>
        <p:grpSpPr>
          <a:xfrm>
            <a:off x="468172" y="3951957"/>
            <a:ext cx="4528611" cy="361660"/>
            <a:chOff x="426194" y="1279716"/>
            <a:chExt cx="3744067" cy="228159"/>
          </a:xfrm>
          <a:solidFill>
            <a:srgbClr val="658D1B"/>
          </a:solidFill>
        </p:grpSpPr>
        <p:sp>
          <p:nvSpPr>
            <p:cNvPr id="19"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cs typeface="Meta Offc" panose="020B0504030101020102" pitchFamily="34" charset="0"/>
                </a:rPr>
                <a:t>Header –</a:t>
              </a:r>
              <a:r>
                <a:rPr lang="en-US" sz="1600" kern="0" baseline="0" dirty="0" smtClean="0">
                  <a:solidFill>
                    <a:schemeClr val="bg1"/>
                  </a:solidFill>
                  <a:cs typeface="Meta Offc" panose="020B0504030101020102" pitchFamily="34" charset="0"/>
                </a:rPr>
                <a:t> 16 </a:t>
              </a:r>
              <a:r>
                <a:rPr lang="en-US" sz="1600" kern="0" baseline="0" dirty="0" err="1" smtClean="0">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20" name="Straight Connector 19"/>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5119556" y="3951957"/>
            <a:ext cx="4528612" cy="361660"/>
            <a:chOff x="426194" y="1279716"/>
            <a:chExt cx="3744067" cy="228159"/>
          </a:xfrm>
          <a:solidFill>
            <a:srgbClr val="658D1B"/>
          </a:solidFill>
        </p:grpSpPr>
        <p:sp>
          <p:nvSpPr>
            <p:cNvPr id="22"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23" name="Straight Connector 22"/>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785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p:nvPr>
        </p:nvSpPr>
        <p:spPr>
          <a:xfrm>
            <a:off x="421200" y="1427163"/>
            <a:ext cx="9216000" cy="4957762"/>
          </a:xfrm>
          <a:prstGeom prst="rect">
            <a:avLst/>
          </a:prstGeom>
        </p:spPr>
        <p:txBody>
          <a:bodyPr lIns="0"/>
          <a:lstStyle>
            <a:lvl1pPr marL="0" indent="0">
              <a:spcBef>
                <a:spcPts val="700"/>
              </a:spcBef>
              <a:spcAft>
                <a:spcPts val="300"/>
              </a:spcAft>
              <a:buFont typeface="Wingdings" panose="05000000000000000000" pitchFamily="2" charset="2"/>
              <a:buNone/>
              <a:defRPr sz="1400">
                <a:solidFill>
                  <a:schemeClr val="accent1"/>
                </a:solidFill>
              </a:defRPr>
            </a:lvl1pPr>
            <a:lvl2pPr marL="114300" indent="0">
              <a:buFont typeface="Meta Offc" panose="020B0504030101020102" pitchFamily="34" charset="0"/>
              <a:buNone/>
              <a:defRPr sz="900">
                <a:solidFill>
                  <a:schemeClr val="accent1"/>
                </a:solidFill>
              </a:defRPr>
            </a:lvl2pPr>
            <a:lvl3pPr marL="928457" indent="0">
              <a:buNone/>
              <a:defRPr sz="900"/>
            </a:lvl3pPr>
            <a:lvl4pPr marL="1392684" indent="0">
              <a:buNone/>
              <a:defRPr sz="900"/>
            </a:lvl4pPr>
            <a:lvl5pPr marL="1856913" indent="0">
              <a:buNone/>
              <a:defRPr sz="900"/>
            </a:lvl5pPr>
          </a:lstStyle>
          <a:p>
            <a:pPr lvl="0"/>
            <a:endParaRPr lang="en-US" dirty="0" smtClean="0"/>
          </a:p>
        </p:txBody>
      </p:sp>
      <p:sp>
        <p:nvSpPr>
          <p:cNvPr id="7" name="Text Placeholder 3"/>
          <p:cNvSpPr>
            <a:spLocks noGrp="1"/>
          </p:cNvSpPr>
          <p:nvPr>
            <p:ph type="body" sz="quarter" idx="14"/>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smtClean="0"/>
              <a:t>Edit Master text styles</a:t>
            </a:r>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Click to edit Master title </a:t>
            </a:r>
            <a:r>
              <a:rPr lang="en-GB" dirty="0" smtClean="0"/>
              <a:t>style (18pt, bold)</a:t>
            </a:r>
            <a:endParaRPr lang="en-US" dirty="0"/>
          </a:p>
        </p:txBody>
      </p:sp>
    </p:spTree>
    <p:extLst>
      <p:ext uri="{BB962C8B-B14F-4D97-AF65-F5344CB8AC3E}">
        <p14:creationId xmlns:p14="http://schemas.microsoft.com/office/powerpoint/2010/main" val="3392647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65455" y="976869"/>
            <a:ext cx="9609125" cy="451670"/>
          </a:xfrm>
          <a:prstGeom prst="rect">
            <a:avLst/>
          </a:prstGeom>
        </p:spPr>
        <p:txBody>
          <a:bodyPr/>
          <a:lstStyle>
            <a:lvl1pPr marL="251460" indent="-251460" algn="l" rtl="0" eaLnBrk="0" fontAlgn="base" hangingPunct="0">
              <a:lnSpc>
                <a:spcPct val="100000"/>
              </a:lnSpc>
              <a:spcBef>
                <a:spcPts val="1100"/>
              </a:spcBef>
              <a:spcAft>
                <a:spcPct val="0"/>
              </a:spcAft>
              <a:buClrTx/>
              <a:buSzPct val="100000"/>
              <a:defRPr lang="en-US" sz="1430" kern="1200" baseline="0" dirty="0" smtClean="0">
                <a:solidFill>
                  <a:schemeClr val="tx1"/>
                </a:solidFill>
                <a:latin typeface="Arial" pitchFamily="34" charset="0"/>
                <a:ea typeface="+mn-ea"/>
                <a:cs typeface="+mn-cs"/>
              </a:defRPr>
            </a:lvl1pPr>
            <a:lvl2pPr marL="628650" indent="-251460" algn="l" rtl="0" eaLnBrk="0" fontAlgn="base" hangingPunct="0">
              <a:lnSpc>
                <a:spcPct val="100000"/>
              </a:lnSpc>
              <a:spcBef>
                <a:spcPts val="1100"/>
              </a:spcBef>
              <a:spcAft>
                <a:spcPct val="0"/>
              </a:spcAft>
              <a:buClrTx/>
              <a:buSzPct val="100000"/>
              <a:defRPr lang="en-US" sz="1320" kern="1200" baseline="0" dirty="0" smtClean="0">
                <a:solidFill>
                  <a:schemeClr val="tx1"/>
                </a:solidFill>
                <a:latin typeface="Arial" pitchFamily="34" charset="0"/>
                <a:ea typeface="+mn-ea"/>
                <a:cs typeface="+mn-cs"/>
              </a:defRPr>
            </a:lvl2pPr>
            <a:lvl3pPr marL="1005840" indent="-251460" algn="l" rtl="0" eaLnBrk="0" fontAlgn="base" hangingPunct="0">
              <a:lnSpc>
                <a:spcPct val="100000"/>
              </a:lnSpc>
              <a:spcBef>
                <a:spcPts val="1100"/>
              </a:spcBef>
              <a:spcAft>
                <a:spcPct val="0"/>
              </a:spcAft>
              <a:buClrTx/>
              <a:buSzPct val="100000"/>
              <a:buFont typeface="Courier New" pitchFamily="49" charset="0"/>
              <a:buChar char="o"/>
              <a:defRPr lang="en-US" sz="1210" kern="1200" baseline="0" dirty="0" smtClean="0">
                <a:solidFill>
                  <a:schemeClr val="tx1"/>
                </a:solidFill>
                <a:latin typeface="Arial" pitchFamily="34" charset="0"/>
                <a:ea typeface="+mn-ea"/>
                <a:cs typeface="+mn-cs"/>
              </a:defRPr>
            </a:lvl3pPr>
            <a:lvl4pPr marL="1383030" indent="-251460" algn="l" rtl="0" eaLnBrk="0" fontAlgn="base" hangingPunct="0">
              <a:lnSpc>
                <a:spcPct val="100000"/>
              </a:lnSpc>
              <a:spcBef>
                <a:spcPts val="1100"/>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60220" indent="-251460" algn="l" rtl="0" eaLnBrk="0" fontAlgn="base" hangingPunct="0">
              <a:lnSpc>
                <a:spcPct val="100000"/>
              </a:lnSpc>
              <a:spcBef>
                <a:spcPts val="1100"/>
              </a:spcBef>
              <a:spcAft>
                <a:spcPct val="0"/>
              </a:spcAft>
              <a:buClrTx/>
              <a:buSzPct val="100000"/>
              <a:buFont typeface="Arial" pitchFamily="34" charset="0"/>
              <a:buChar char="–"/>
              <a:defRPr lang="en-US" sz="99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4" hasCustomPrompt="1"/>
          </p:nvPr>
        </p:nvSpPr>
        <p:spPr>
          <a:xfrm>
            <a:off x="346596" y="7338153"/>
            <a:ext cx="9324137" cy="214226"/>
          </a:xfrm>
          <a:prstGeom prst="rect">
            <a:avLst/>
          </a:prstGeom>
        </p:spPr>
        <p:txBody>
          <a:bodyPr anchor="b" anchorCtr="0">
            <a:spAutoFit/>
          </a:bodyPr>
          <a:lstStyle>
            <a:lvl1pPr marL="251460" indent="-251460">
              <a:spcBef>
                <a:spcPts val="0"/>
              </a:spcBef>
              <a:buFont typeface="+mj-lt"/>
              <a:buAutoNum type="arabicParenBoth"/>
              <a:defRPr sz="880" i="1" baseline="0">
                <a:solidFill>
                  <a:schemeClr val="bg1">
                    <a:lumMod val="50000"/>
                  </a:schemeClr>
                </a:solidFill>
                <a:latin typeface="Arial" pitchFamily="34" charset="0"/>
                <a:cs typeface="Arial" pitchFamily="34" charset="0"/>
              </a:defRPr>
            </a:lvl1pPr>
            <a:lvl2pPr>
              <a:defRPr sz="880">
                <a:latin typeface="Arial" pitchFamily="34" charset="0"/>
                <a:cs typeface="Arial" pitchFamily="34" charset="0"/>
              </a:defRPr>
            </a:lvl2pPr>
            <a:lvl3pPr>
              <a:defRPr sz="880">
                <a:latin typeface="Arial" pitchFamily="34" charset="0"/>
                <a:cs typeface="Arial" pitchFamily="34" charset="0"/>
              </a:defRPr>
            </a:lvl3pPr>
            <a:lvl4pPr>
              <a:defRPr sz="880">
                <a:latin typeface="Arial" pitchFamily="34" charset="0"/>
                <a:cs typeface="Arial" pitchFamily="34" charset="0"/>
              </a:defRPr>
            </a:lvl4pPr>
            <a:lvl5pPr>
              <a:defRPr sz="880">
                <a:latin typeface="Arial" pitchFamily="34" charset="0"/>
                <a:cs typeface="Arial" pitchFamily="34" charset="0"/>
              </a:defRPr>
            </a:lvl5pPr>
          </a:lstStyle>
          <a:p>
            <a:pPr lvl="0"/>
            <a:r>
              <a:rPr lang="en-US" dirty="0" smtClean="0"/>
              <a:t>[Footnote]</a:t>
            </a:r>
            <a:endParaRPr lang="en-US" dirty="0"/>
          </a:p>
        </p:txBody>
      </p:sp>
      <p:sp>
        <p:nvSpPr>
          <p:cNvPr id="6" name="Slide Number Placeholder 13"/>
          <p:cNvSpPr>
            <a:spLocks noGrp="1"/>
          </p:cNvSpPr>
          <p:nvPr>
            <p:ph type="sldNum" sz="quarter" idx="4"/>
          </p:nvPr>
        </p:nvSpPr>
        <p:spPr>
          <a:xfrm>
            <a:off x="9660255" y="7169442"/>
            <a:ext cx="459334" cy="402652"/>
          </a:xfrm>
          <a:prstGeom prst="rect">
            <a:avLst/>
          </a:prstGeom>
        </p:spPr>
        <p:txBody>
          <a:bodyPr anchor="ctr" anchorCtr="0"/>
          <a:lstStyle>
            <a:lvl1pPr algn="ctr">
              <a:defRPr sz="11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itle 9"/>
          <p:cNvSpPr>
            <a:spLocks noGrp="1"/>
          </p:cNvSpPr>
          <p:nvPr>
            <p:ph type="title"/>
          </p:nvPr>
        </p:nvSpPr>
        <p:spPr>
          <a:xfrm>
            <a:off x="365455" y="252095"/>
            <a:ext cx="9052560" cy="504190"/>
          </a:xfrm>
          <a:prstGeom prst="rect">
            <a:avLst/>
          </a:prstGeom>
        </p:spPr>
        <p:txBody>
          <a:bodyPr anchor="b" anchorCtr="0"/>
          <a:lstStyle>
            <a:lvl1pPr algn="l">
              <a:defRPr sz="2200" b="1">
                <a:solidFill>
                  <a:schemeClr val="tx2"/>
                </a:solidFill>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3217502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1"/>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4"/>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28805511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cxnSp>
        <p:nvCxnSpPr>
          <p:cNvPr id="17" name="Straight Connector 16"/>
          <p:cNvCxnSpPr/>
          <p:nvPr/>
        </p:nvCxnSpPr>
        <p:spPr>
          <a:xfrm>
            <a:off x="5119556" y="421414"/>
            <a:ext cx="4456993" cy="0"/>
          </a:xfrm>
          <a:prstGeom prst="line">
            <a:avLst/>
          </a:prstGeom>
          <a:solidFill>
            <a:srgbClr val="658D1B"/>
          </a:solidFill>
          <a:ln w="12700">
            <a:solidFill>
              <a:srgbClr val="658D1B"/>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0" name="Text Placeholder 4"/>
          <p:cNvSpPr>
            <a:spLocks noGrp="1"/>
          </p:cNvSpPr>
          <p:nvPr>
            <p:ph type="body" sz="quarter" idx="20" hasCustomPrompt="1"/>
          </p:nvPr>
        </p:nvSpPr>
        <p:spPr>
          <a:xfrm>
            <a:off x="457200" y="1401637"/>
            <a:ext cx="4528611" cy="4720387"/>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1" name="Text Placeholder 4"/>
          <p:cNvSpPr>
            <a:spLocks noGrp="1"/>
          </p:cNvSpPr>
          <p:nvPr>
            <p:ph type="body" sz="quarter" idx="21" hasCustomPrompt="1"/>
          </p:nvPr>
        </p:nvSpPr>
        <p:spPr>
          <a:xfrm>
            <a:off x="5119557" y="1401636"/>
            <a:ext cx="4517644" cy="4720387"/>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19" name="Rectangle 31"/>
          <p:cNvSpPr>
            <a:spLocks noChangeArrowheads="1"/>
          </p:cNvSpPr>
          <p:nvPr userDrawn="1">
            <p:custDataLst>
              <p:tags r:id="rId1"/>
            </p:custDataLst>
          </p:nvPr>
        </p:nvSpPr>
        <p:spPr bwMode="auto">
          <a:xfrm>
            <a:off x="457200" y="964153"/>
            <a:ext cx="4528611" cy="339553"/>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sp>
        <p:nvSpPr>
          <p:cNvPr id="23" name="Rectangle 31"/>
          <p:cNvSpPr>
            <a:spLocks noChangeArrowheads="1"/>
          </p:cNvSpPr>
          <p:nvPr userDrawn="1">
            <p:custDataLst>
              <p:tags r:id="rId2"/>
            </p:custDataLst>
          </p:nvPr>
        </p:nvSpPr>
        <p:spPr bwMode="auto">
          <a:xfrm>
            <a:off x="5119557" y="964153"/>
            <a:ext cx="4517643" cy="339553"/>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spTree>
    <p:extLst>
      <p:ext uri="{BB962C8B-B14F-4D97-AF65-F5344CB8AC3E}">
        <p14:creationId xmlns:p14="http://schemas.microsoft.com/office/powerpoint/2010/main" val="30101361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2" name="Rectangle 31"/>
          <p:cNvSpPr>
            <a:spLocks noChangeArrowheads="1"/>
          </p:cNvSpPr>
          <p:nvPr>
            <p:custDataLst>
              <p:tags r:id="rId1"/>
            </p:custDataLst>
          </p:nvPr>
        </p:nvSpPr>
        <p:spPr bwMode="auto">
          <a:xfrm>
            <a:off x="5119556" y="3784690"/>
            <a:ext cx="4528612" cy="334310"/>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sp>
        <p:nvSpPr>
          <p:cNvPr id="24"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smtClean="0"/>
              <a:t>First Level</a:t>
            </a:r>
          </a:p>
          <a:p>
            <a:pPr lvl="1"/>
            <a:r>
              <a:rPr lang="en-US" dirty="0" smtClean="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25" name="Rectangle 31"/>
          <p:cNvSpPr>
            <a:spLocks noChangeArrowheads="1"/>
          </p:cNvSpPr>
          <p:nvPr userDrawn="1">
            <p:custDataLst>
              <p:tags r:id="rId2"/>
            </p:custDataLst>
          </p:nvPr>
        </p:nvSpPr>
        <p:spPr bwMode="auto">
          <a:xfrm>
            <a:off x="457200" y="3784690"/>
            <a:ext cx="4528611" cy="339553"/>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sp>
        <p:nvSpPr>
          <p:cNvPr id="28" name="Rectangle 31"/>
          <p:cNvSpPr>
            <a:spLocks noChangeArrowheads="1"/>
          </p:cNvSpPr>
          <p:nvPr userDrawn="1">
            <p:custDataLst>
              <p:tags r:id="rId3"/>
            </p:custDataLst>
          </p:nvPr>
        </p:nvSpPr>
        <p:spPr bwMode="auto">
          <a:xfrm>
            <a:off x="457200" y="1021666"/>
            <a:ext cx="4528611" cy="339553"/>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sp>
        <p:nvSpPr>
          <p:cNvPr id="32" name="Rectangle 31"/>
          <p:cNvSpPr>
            <a:spLocks noChangeArrowheads="1"/>
          </p:cNvSpPr>
          <p:nvPr userDrawn="1">
            <p:custDataLst>
              <p:tags r:id="rId4"/>
            </p:custDataLst>
          </p:nvPr>
        </p:nvSpPr>
        <p:spPr bwMode="auto">
          <a:xfrm>
            <a:off x="5119557" y="1021666"/>
            <a:ext cx="4517637" cy="339553"/>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smtClean="0">
                <a:solidFill>
                  <a:schemeClr val="bg1"/>
                </a:solidFill>
                <a:latin typeface="+mn-lt"/>
                <a:cs typeface="Meta Offc" panose="020B0504030101020102" pitchFamily="34" charset="0"/>
              </a:rPr>
              <a:t>Header – 16 </a:t>
            </a:r>
            <a:r>
              <a:rPr lang="en-US" sz="1600" kern="0" dirty="0" err="1" smtClean="0">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spTree>
    <p:extLst>
      <p:ext uri="{BB962C8B-B14F-4D97-AF65-F5344CB8AC3E}">
        <p14:creationId xmlns:p14="http://schemas.microsoft.com/office/powerpoint/2010/main" val="464163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ur Text Boxes,Subheads-16pt, Bullets-14pt">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smtClean="0"/>
              <a:t>Footnotes – Meta Office 9 </a:t>
            </a:r>
            <a:r>
              <a:rPr lang="en-US" dirty="0" err="1" smtClean="0"/>
              <a:t>pt</a:t>
            </a:r>
            <a:endParaRPr lang="en-US" dirty="0" smtClean="0"/>
          </a:p>
        </p:txBody>
      </p:sp>
      <p:sp>
        <p:nvSpPr>
          <p:cNvPr id="25"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1">
                <a:solidFill>
                  <a:schemeClr val="accent1"/>
                </a:solidFill>
                <a:latin typeface="Meta Offc" panose="020B0504030101020102" pitchFamily="34" charset="0"/>
              </a:defRPr>
            </a:lvl1pPr>
          </a:lstStyle>
          <a:p>
            <a:r>
              <a:rPr lang="en-GB" dirty="0" smtClean="0"/>
              <a:t>Header (Meta Office - 18pt, bold)</a:t>
            </a:r>
            <a:endParaRPr lang="en-US" dirty="0"/>
          </a:p>
        </p:txBody>
      </p:sp>
      <p:sp>
        <p:nvSpPr>
          <p:cNvPr id="28" name="Rectangle 27"/>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199" y="1048912"/>
            <a:ext cx="2688655" cy="5721334"/>
          </a:xfrm>
          <a:prstGeom prst="rect">
            <a:avLst/>
          </a:prstGeom>
        </p:spPr>
        <p:txBody>
          <a:bodyPr/>
          <a:lstStyle>
            <a:lvl1pPr marL="0" indent="0">
              <a:buNone/>
              <a:defRPr sz="1400" baseline="0"/>
            </a:lvl1pPr>
          </a:lstStyle>
          <a:p>
            <a:pPr lvl="0"/>
            <a:r>
              <a:rPr lang="en-US" sz="1200" dirty="0" smtClean="0"/>
              <a:t>Text (Meta Office 14 </a:t>
            </a:r>
            <a:r>
              <a:rPr lang="en-US" sz="1200" dirty="0" err="1" smtClean="0"/>
              <a:t>pt</a:t>
            </a:r>
            <a:r>
              <a:rPr lang="en-US" sz="1200" dirty="0" smtClean="0"/>
              <a:t>) </a:t>
            </a:r>
            <a:endParaRPr lang="en-US" dirty="0"/>
          </a:p>
        </p:txBody>
      </p:sp>
    </p:spTree>
    <p:extLst>
      <p:ext uri="{BB962C8B-B14F-4D97-AF65-F5344CB8AC3E}">
        <p14:creationId xmlns:p14="http://schemas.microsoft.com/office/powerpoint/2010/main" val="7673767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theme" Target="../theme/theme1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2.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2.jpeg"/><Relationship Id="rId5" Type="http://schemas.openxmlformats.org/officeDocument/2006/relationships/slideLayout" Target="../slideLayouts/slideLayout51.xml"/><Relationship Id="rId10" Type="http://schemas.openxmlformats.org/officeDocument/2006/relationships/theme" Target="../theme/theme13.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theme" Target="../theme/theme1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664540"/>
      </p:ext>
    </p:extLst>
  </p:cSld>
  <p:clrMap bg1="lt1" tx1="dk1" bg2="lt2" tx2="dk2" accent1="accent1" accent2="accent2" accent3="accent3" accent4="accent4" accent5="accent5" accent6="accent6" hlink="hlink" folHlink="folHlink"/>
  <p:sldLayoutIdLst>
    <p:sldLayoutId id="2147483763" r:id="rId1"/>
    <p:sldLayoutId id="2147483715" r:id="rId2"/>
    <p:sldLayoutId id="2147483766" r:id="rId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53527"/>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352701455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cxnSp>
        <p:nvCxnSpPr>
          <p:cNvPr id="32" name="Straight Connector 31">
            <a:extLst>
              <a:ext uri="{FF2B5EF4-FFF2-40B4-BE49-F238E27FC236}">
                <a16:creationId xmlns:a16="http://schemas.microsoft.com/office/drawing/2014/main" id="{6947EE58-11D9-A74E-AA3F-709751463255}"/>
              </a:ext>
            </a:extLst>
          </p:cNvPr>
          <p:cNvCxnSpPr>
            <a:cxnSpLocks/>
          </p:cNvCxnSpPr>
          <p:nvPr userDrawn="1"/>
        </p:nvCxnSpPr>
        <p:spPr>
          <a:xfrm>
            <a:off x="419410" y="653527"/>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33" name="TextBox 32"/>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spTree>
    <p:extLst>
      <p:ext uri="{BB962C8B-B14F-4D97-AF65-F5344CB8AC3E}">
        <p14:creationId xmlns:p14="http://schemas.microsoft.com/office/powerpoint/2010/main" val="648141648"/>
      </p:ext>
    </p:extLst>
  </p:cSld>
  <p:clrMap bg1="lt1" tx1="dk1" bg2="lt2" tx2="dk2" accent1="accent1" accent2="accent2" accent3="accent3" accent4="accent4" accent5="accent5" accent6="accent6" hlink="hlink" folHlink="folHlink"/>
  <p:sldLayoutIdLst>
    <p:sldLayoutId id="2147483811" r:id="rId1"/>
    <p:sldLayoutId id="2147483812" r:id="rId2"/>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5" name="Picture 3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cxnSp>
        <p:nvCxnSpPr>
          <p:cNvPr id="33" name="Straight Connector 32">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6016701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374093225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108721767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914784"/>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57200" y="6951108"/>
            <a:ext cx="1080120" cy="246324"/>
          </a:xfrm>
          <a:prstGeom prst="rect">
            <a:avLst/>
          </a:prstGeom>
          <a:noFill/>
        </p:spPr>
        <p:txBody>
          <a:bodyPr wrap="square" lIns="0" rtlCol="0">
            <a:spAutoFit/>
          </a:bodyPr>
          <a:lstStyle/>
          <a:p>
            <a:pPr algn="l"/>
            <a:r>
              <a:rPr lang="en-US" sz="1000" dirty="0">
                <a:solidFill>
                  <a:schemeClr val="accent1"/>
                </a:solidFill>
                <a:latin typeface="+mn-lt"/>
              </a:rPr>
              <a:t>Page </a:t>
            </a:r>
            <a:fld id="{B8FD5194-64B3-42AD-A2B1-B47F8270355C}" type="slidenum">
              <a:rPr lang="en-US" sz="1000" smtClean="0">
                <a:solidFill>
                  <a:schemeClr val="accent1"/>
                </a:solidFill>
                <a:latin typeface="+mn-lt"/>
              </a:rPr>
              <a:pPr algn="l"/>
              <a:t>‹#›</a:t>
            </a:fld>
            <a:endParaRPr lang="en-US" sz="10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5" name="Picture 4"/>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251005029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4202952977"/>
      </p:ext>
    </p:extLst>
  </p:cSld>
  <p:clrMap bg1="lt1" tx1="dk1" bg2="lt2" tx2="dk2" accent1="accent1" accent2="accent2" accent3="accent3" accent4="accent4" accent5="accent5" accent6="accent6" hlink="hlink" folHlink="folHlink"/>
  <p:sldLayoutIdLst>
    <p:sldLayoutId id="2147483703" r:id="rId1"/>
    <p:sldLayoutId id="2147483784" r:id="rId2"/>
    <p:sldLayoutId id="2147483782" r:id="rId3"/>
    <p:sldLayoutId id="2147483719" r:id="rId4"/>
    <p:sldLayoutId id="2147483687" r:id="rId5"/>
    <p:sldLayoutId id="2147483783" r:id="rId6"/>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sp>
        <p:nvSpPr>
          <p:cNvPr id="33" name="TextBox 32"/>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cxnSp>
        <p:nvCxnSpPr>
          <p:cNvPr id="35" name="Straight Connector 34">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66531671"/>
      </p:ext>
    </p:extLst>
  </p:cSld>
  <p:clrMap bg1="lt1" tx1="dk1" bg2="lt2" tx2="dk2" accent1="accent1" accent2="accent2" accent3="accent3" accent4="accent4" accent5="accent5" accent6="accent6" hlink="hlink" folHlink="folHlink"/>
  <p:sldLayoutIdLst>
    <p:sldLayoutId id="2147483779" r:id="rId1"/>
    <p:sldLayoutId id="2147483780" r:id="rId2"/>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610186"/>
            <a:ext cx="583871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sp>
        <p:nvSpPr>
          <p:cNvPr id="32" name="TextBox 3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
        <p:nvSpPr>
          <p:cNvPr id="35" name="Text Placeholder 3"/>
          <p:cNvSpPr txBox="1">
            <a:spLocks/>
          </p:cNvSpPr>
          <p:nvPr userDrawn="1"/>
        </p:nvSpPr>
        <p:spPr>
          <a:xfrm>
            <a:off x="1070517" y="7144661"/>
            <a:ext cx="5580112" cy="256032"/>
          </a:xfrm>
          <a:prstGeom prst="rect">
            <a:avLst/>
          </a:prstGeom>
        </p:spPr>
        <p:txBody>
          <a:bodyPr anchor="b" anchorCtr="0"/>
          <a:lstStyle>
            <a:lvl1pPr marL="0" indent="0" algn="l" defTabSz="928456" rtl="0" eaLnBrk="1" latinLnBrk="0" hangingPunct="1">
              <a:lnSpc>
                <a:spcPct val="90000"/>
              </a:lnSpc>
              <a:spcBef>
                <a:spcPts val="0"/>
              </a:spcBef>
              <a:buFont typeface="Arial" panose="020B0604020202020204" pitchFamily="34" charset="0"/>
              <a:buNone/>
              <a:defRPr sz="900" i="0" kern="1200" baseline="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dirty="0" smtClean="0"/>
              <a:t>Footnotes – Meta Office 9 </a:t>
            </a:r>
            <a:r>
              <a:rPr lang="en-US" dirty="0" err="1" smtClean="0"/>
              <a:t>pt</a:t>
            </a:r>
            <a:endParaRPr lang="en-US" dirty="0" smtClean="0"/>
          </a:p>
        </p:txBody>
      </p:sp>
    </p:spTree>
    <p:extLst>
      <p:ext uri="{BB962C8B-B14F-4D97-AF65-F5344CB8AC3E}">
        <p14:creationId xmlns:p14="http://schemas.microsoft.com/office/powerpoint/2010/main" val="110834345"/>
      </p:ext>
    </p:extLst>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5" name="Picture 34"/>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cxnSp>
        <p:nvCxnSpPr>
          <p:cNvPr id="33" name="Straight Connector 32">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385200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4" r:id="rId3"/>
    <p:sldLayoutId id="2147483770" r:id="rId4"/>
    <p:sldLayoutId id="2147483822" r:id="rId5"/>
    <p:sldLayoutId id="2147483843" r:id="rId6"/>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21669" y="5995362"/>
            <a:ext cx="3721395" cy="672347"/>
          </a:xfrm>
          <a:prstGeom prst="rect">
            <a:avLst/>
          </a:prstGeom>
        </p:spPr>
      </p:pic>
    </p:spTree>
    <p:extLst>
      <p:ext uri="{BB962C8B-B14F-4D97-AF65-F5344CB8AC3E}">
        <p14:creationId xmlns:p14="http://schemas.microsoft.com/office/powerpoint/2010/main" val="2178447567"/>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900" kern="1200" baseline="0">
          <a:solidFill>
            <a:schemeClr val="bg1"/>
          </a:solidFill>
          <a:latin typeface="Meta Offc" panose="020B0504030101020102" pitchFamily="34" charset="0"/>
          <a:ea typeface="+mn-ea"/>
          <a:cs typeface="Meta Offc" panose="020B0504030101020102"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eta Offc" panose="020B0504030101020102" pitchFamily="34" charset="0"/>
          <a:ea typeface="+mn-ea"/>
          <a:cs typeface="Meta Offc" panose="020B0504030101020102"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eta Offc" panose="020B0504030101020102" pitchFamily="34" charset="0"/>
          <a:ea typeface="+mn-ea"/>
          <a:cs typeface="Meta Offc" panose="020B0504030101020102"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Meta Offc" panose="020B0504030101020102" pitchFamily="34" charset="0"/>
          <a:ea typeface="+mn-ea"/>
          <a:cs typeface="Meta Offc" panose="020B0504030101020102"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Meta Offc" panose="020B0504030101020102" pitchFamily="34" charset="0"/>
          <a:ea typeface="+mn-ea"/>
          <a:cs typeface="Meta Offc" panose="020B050403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914784"/>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57200" y="6951108"/>
            <a:ext cx="1080120" cy="246324"/>
          </a:xfrm>
          <a:prstGeom prst="rect">
            <a:avLst/>
          </a:prstGeom>
          <a:noFill/>
        </p:spPr>
        <p:txBody>
          <a:bodyPr wrap="square" lIns="0" rtlCol="0">
            <a:spAutoFit/>
          </a:bodyPr>
          <a:lstStyle/>
          <a:p>
            <a:pPr algn="l"/>
            <a:r>
              <a:rPr lang="en-US" sz="1000" dirty="0">
                <a:solidFill>
                  <a:schemeClr val="accent1"/>
                </a:solidFill>
                <a:latin typeface="+mn-lt"/>
              </a:rPr>
              <a:t>Page </a:t>
            </a:r>
            <a:fld id="{B8FD5194-64B3-42AD-A2B1-B47F8270355C}" type="slidenum">
              <a:rPr lang="en-US" sz="1000" smtClean="0">
                <a:solidFill>
                  <a:schemeClr val="accent1"/>
                </a:solidFill>
                <a:latin typeface="+mn-lt"/>
              </a:rPr>
              <a:pPr algn="l"/>
              <a:t>‹#›</a:t>
            </a:fld>
            <a:endParaRPr lang="en-US" sz="10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Meta Offc" panose="020B0504030101020102" pitchFamily="34" charset="0"/>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290511712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5" name="Picture 34"/>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cxnSp>
        <p:nvCxnSpPr>
          <p:cNvPr id="33" name="Straight Connector 32">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5750562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834" r:id="rId7"/>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sp>
        <p:nvSpPr>
          <p:cNvPr id="33" name="TextBox 32"/>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cxnSp>
        <p:nvCxnSpPr>
          <p:cNvPr id="35" name="Straight Connector 34">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24801218"/>
      </p:ext>
    </p:extLst>
  </p:cSld>
  <p:clrMap bg1="lt1" tx1="dk1" bg2="lt2" tx2="dk2" accent1="accent1" accent2="accent2" accent3="accent3" accent4="accent4" accent5="accent5" accent6="accent6" hlink="hlink" folHlink="folHlink"/>
  <p:sldLayoutIdLst>
    <p:sldLayoutId id="2147483799" r:id="rId1"/>
    <p:sldLayoutId id="2147483800" r:id="rId2"/>
  </p:sldLayoutIdLst>
  <p:timing>
    <p:tnLst>
      <p:par>
        <p:cTn id="1" dur="indefinite" restart="never" nodeType="tmRoot"/>
      </p:par>
    </p:tnLst>
  </p:timing>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5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5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56.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2.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5273" y="1311863"/>
            <a:ext cx="6400227" cy="369332"/>
          </a:xfrm>
        </p:spPr>
        <p:txBody>
          <a:bodyPr/>
          <a:lstStyle/>
          <a:p>
            <a:r>
              <a:rPr lang="en-US" dirty="0" smtClean="0"/>
              <a:t>Community Bankers of Washington</a:t>
            </a:r>
            <a:endParaRPr lang="en-US" dirty="0"/>
          </a:p>
        </p:txBody>
      </p:sp>
      <p:sp>
        <p:nvSpPr>
          <p:cNvPr id="3" name="Text Placeholder 2"/>
          <p:cNvSpPr>
            <a:spLocks noGrp="1"/>
          </p:cNvSpPr>
          <p:nvPr>
            <p:ph type="body" sz="quarter" idx="12"/>
          </p:nvPr>
        </p:nvSpPr>
        <p:spPr/>
        <p:txBody>
          <a:bodyPr/>
          <a:lstStyle/>
          <a:p>
            <a:r>
              <a:rPr lang="en-US" dirty="0" smtClean="0"/>
              <a:t>September 16, 2022</a:t>
            </a:r>
            <a:endParaRPr lang="en-US" dirty="0"/>
          </a:p>
        </p:txBody>
      </p:sp>
      <p:pic>
        <p:nvPicPr>
          <p:cNvPr id="5" name="Picture 4"/>
          <p:cNvPicPr>
            <a:picLocks noChangeAspect="1"/>
          </p:cNvPicPr>
          <p:nvPr/>
        </p:nvPicPr>
        <p:blipFill>
          <a:blip r:embed="rId2"/>
          <a:stretch>
            <a:fillRect/>
          </a:stretch>
        </p:blipFill>
        <p:spPr>
          <a:xfrm>
            <a:off x="7276067" y="1276433"/>
            <a:ext cx="1685714" cy="809524"/>
          </a:xfrm>
          <a:prstGeom prst="rect">
            <a:avLst/>
          </a:prstGeom>
        </p:spPr>
      </p:pic>
      <p:pic>
        <p:nvPicPr>
          <p:cNvPr id="6" name="Picture 5"/>
          <p:cNvPicPr>
            <a:picLocks noChangeAspect="1"/>
          </p:cNvPicPr>
          <p:nvPr/>
        </p:nvPicPr>
        <p:blipFill>
          <a:blip r:embed="rId3"/>
          <a:stretch>
            <a:fillRect/>
          </a:stretch>
        </p:blipFill>
        <p:spPr>
          <a:xfrm>
            <a:off x="6666465" y="4731830"/>
            <a:ext cx="2904918" cy="941341"/>
          </a:xfrm>
          <a:prstGeom prst="rect">
            <a:avLst/>
          </a:prstGeom>
        </p:spPr>
      </p:pic>
      <p:sp>
        <p:nvSpPr>
          <p:cNvPr id="7" name="TextBox 6"/>
          <p:cNvSpPr txBox="1"/>
          <p:nvPr/>
        </p:nvSpPr>
        <p:spPr>
          <a:xfrm>
            <a:off x="505272" y="3238735"/>
            <a:ext cx="4116423" cy="646331"/>
          </a:xfrm>
          <a:prstGeom prst="rect">
            <a:avLst/>
          </a:prstGeom>
          <a:noFill/>
        </p:spPr>
        <p:txBody>
          <a:bodyPr wrap="square" rtlCol="0">
            <a:spAutoFit/>
          </a:bodyPr>
          <a:lstStyle/>
          <a:p>
            <a:pPr lvl="0">
              <a:spcAft>
                <a:spcPts val="1200"/>
              </a:spcAft>
              <a:defRPr/>
            </a:pPr>
            <a:r>
              <a:rPr lang="en-US" b="1" dirty="0"/>
              <a:t>Navigating a</a:t>
            </a:r>
            <a:r>
              <a:rPr lang="en-US" b="1" dirty="0" smtClean="0"/>
              <a:t> Volatile </a:t>
            </a:r>
            <a:r>
              <a:rPr lang="en-US" b="1" dirty="0"/>
              <a:t>Environment: </a:t>
            </a:r>
            <a:r>
              <a:rPr lang="en-US" dirty="0"/>
              <a:t>Trends &amp; Strategies for Community Banks </a:t>
            </a: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p:txBody>
      </p:sp>
      <p:pic>
        <p:nvPicPr>
          <p:cNvPr id="8" name="Picture 7"/>
          <p:cNvPicPr>
            <a:picLocks noChangeAspect="1"/>
          </p:cNvPicPr>
          <p:nvPr/>
        </p:nvPicPr>
        <p:blipFill>
          <a:blip r:embed="rId4"/>
          <a:stretch>
            <a:fillRect/>
          </a:stretch>
        </p:blipFill>
        <p:spPr>
          <a:xfrm>
            <a:off x="594618" y="4599369"/>
            <a:ext cx="2562225" cy="971550"/>
          </a:xfrm>
          <a:prstGeom prst="rect">
            <a:avLst/>
          </a:prstGeom>
        </p:spPr>
      </p:pic>
    </p:spTree>
    <p:extLst>
      <p:ext uri="{BB962C8B-B14F-4D97-AF65-F5344CB8AC3E}">
        <p14:creationId xmlns:p14="http://schemas.microsoft.com/office/powerpoint/2010/main" val="127096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Bank Q12022 IRR Positioning</a:t>
            </a:r>
            <a:endParaRPr lang="en-US" dirty="0"/>
          </a:p>
        </p:txBody>
      </p:sp>
      <p:sp>
        <p:nvSpPr>
          <p:cNvPr id="4" name="Text Placeholder 3"/>
          <p:cNvSpPr>
            <a:spLocks noGrp="1"/>
          </p:cNvSpPr>
          <p:nvPr>
            <p:ph type="body" sz="quarter" idx="15"/>
          </p:nvPr>
        </p:nvSpPr>
        <p:spPr>
          <a:xfrm>
            <a:off x="274320" y="685800"/>
            <a:ext cx="9509760" cy="5575130"/>
          </a:xfrm>
        </p:spPr>
        <p:txBody>
          <a:bodyPr/>
          <a:lstStyle/>
          <a:p>
            <a:pPr marL="285750" indent="-285750">
              <a:buFont typeface="Arial" panose="020B0604020202020204" pitchFamily="34" charset="0"/>
              <a:buChar char="•"/>
            </a:pPr>
            <a:r>
              <a:rPr lang="en-US" dirty="0" smtClean="0"/>
              <a:t>Public Bank interest rate risk positioning was still quite asset sensitive as of 2022Q1</a:t>
            </a:r>
          </a:p>
          <a:p>
            <a:pPr marL="285750" indent="-285750">
              <a:buFont typeface="Arial" panose="020B0604020202020204" pitchFamily="34" charset="0"/>
              <a:buChar char="•"/>
            </a:pPr>
            <a:r>
              <a:rPr lang="en-US" dirty="0" smtClean="0"/>
              <a:t>Below are Average Net Interest Income Percentage Change in a -100 and +100 Immediate Rate Shock for various asset sizes</a:t>
            </a:r>
            <a:endParaRPr lang="en-US" dirty="0"/>
          </a:p>
          <a:p>
            <a:pPr marL="285750" indent="-285750">
              <a:buFont typeface="Arial" panose="020B0604020202020204" pitchFamily="34" charset="0"/>
              <a:buChar char="•"/>
            </a:pPr>
            <a:endParaRPr lang="en-US" sz="1600" dirty="0"/>
          </a:p>
        </p:txBody>
      </p:sp>
      <p:sp>
        <p:nvSpPr>
          <p:cNvPr id="7" name="TextBox 6"/>
          <p:cNvSpPr txBox="1"/>
          <p:nvPr/>
        </p:nvSpPr>
        <p:spPr>
          <a:xfrm>
            <a:off x="419410" y="7107398"/>
            <a:ext cx="1080120" cy="276999"/>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057"/>
                </a:solidFill>
                <a:effectLst/>
                <a:uLnTx/>
                <a:uFillTx/>
                <a:latin typeface="Meta Offc"/>
                <a:ea typeface="+mn-ea"/>
                <a:cs typeface="+mn-cs"/>
              </a:rPr>
              <a:t>Page </a:t>
            </a:r>
            <a:fld id="{B8FD5194-64B3-42AD-A2B1-B47F8270355C}" type="slidenum">
              <a:rPr kumimoji="0" lang="en-US" sz="1200" b="0" i="0" u="none" strike="noStrike" kern="1200" cap="none" spc="0" normalizeH="0" baseline="0" noProof="0" smtClean="0">
                <a:ln>
                  <a:noFill/>
                </a:ln>
                <a:solidFill>
                  <a:srgbClr val="003057"/>
                </a:solidFill>
                <a:effectLst/>
                <a:uLnTx/>
                <a:uFillTx/>
                <a:latin typeface="Meta Off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3057"/>
              </a:solidFill>
              <a:effectLst/>
              <a:uLnTx/>
              <a:uFillTx/>
              <a:latin typeface="Meta Offc"/>
              <a:ea typeface="+mn-ea"/>
              <a:cs typeface="+mn-cs"/>
            </a:endParaRPr>
          </a:p>
        </p:txBody>
      </p:sp>
      <p:sp>
        <p:nvSpPr>
          <p:cNvPr id="17" name="Text Placeholder 4"/>
          <p:cNvSpPr>
            <a:spLocks noGrp="1"/>
          </p:cNvSpPr>
          <p:nvPr>
            <p:ph type="body" sz="quarter" idx="16"/>
          </p:nvPr>
        </p:nvSpPr>
        <p:spPr>
          <a:xfrm>
            <a:off x="1070517" y="7125807"/>
            <a:ext cx="5580112" cy="256032"/>
          </a:xfrm>
        </p:spPr>
        <p:txBody>
          <a:bodyPr/>
          <a:lstStyle/>
          <a:p>
            <a:r>
              <a:rPr lang="en-US" dirty="0" smtClean="0"/>
              <a:t>Source: Stifel, S&amp;P Global Market Intelligence, company reports</a:t>
            </a:r>
          </a:p>
          <a:p>
            <a:r>
              <a:rPr lang="en-US" dirty="0" smtClean="0"/>
              <a:t>Represents immediate shocks</a:t>
            </a:r>
          </a:p>
          <a:p>
            <a:r>
              <a:rPr lang="en-US" dirty="0" smtClean="0"/>
              <a:t>135 Banks, Averages</a:t>
            </a:r>
          </a:p>
        </p:txBody>
      </p:sp>
      <p:pic>
        <p:nvPicPr>
          <p:cNvPr id="306" name="Picture 305"/>
          <p:cNvPicPr>
            <a:picLocks noChangeAspect="1"/>
          </p:cNvPicPr>
          <p:nvPr/>
        </p:nvPicPr>
        <p:blipFill>
          <a:blip r:embed="rId2"/>
          <a:stretch>
            <a:fillRect/>
          </a:stretch>
        </p:blipFill>
        <p:spPr>
          <a:xfrm>
            <a:off x="838591" y="1672231"/>
            <a:ext cx="8381218" cy="5021138"/>
          </a:xfrm>
          <a:prstGeom prst="rect">
            <a:avLst/>
          </a:prstGeom>
        </p:spPr>
      </p:pic>
      <p:cxnSp>
        <p:nvCxnSpPr>
          <p:cNvPr id="308" name="Straight Connector 307"/>
          <p:cNvCxnSpPr/>
          <p:nvPr/>
        </p:nvCxnSpPr>
        <p:spPr>
          <a:xfrm>
            <a:off x="1866900" y="3911600"/>
            <a:ext cx="7352909" cy="12700"/>
          </a:xfrm>
          <a:prstGeom prst="line">
            <a:avLst/>
          </a:prstGeom>
        </p:spPr>
        <p:style>
          <a:lnRef idx="1">
            <a:schemeClr val="accent1"/>
          </a:lnRef>
          <a:fillRef idx="0">
            <a:schemeClr val="accent1"/>
          </a:fillRef>
          <a:effectRef idx="0">
            <a:schemeClr val="accent1"/>
          </a:effectRef>
          <a:fontRef idx="minor">
            <a:schemeClr val="tx1"/>
          </a:fontRef>
        </p:style>
      </p:cxnSp>
      <p:sp>
        <p:nvSpPr>
          <p:cNvPr id="309" name="Rectangle 308"/>
          <p:cNvSpPr/>
          <p:nvPr/>
        </p:nvSpPr>
        <p:spPr>
          <a:xfrm>
            <a:off x="2990850" y="3419475"/>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6515100" y="2686050"/>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3629025" y="3571875"/>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7181850" y="2253611"/>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7848600" y="1839582"/>
            <a:ext cx="666750" cy="23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4267200" y="3571875"/>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 name="Straight Connector 315"/>
          <p:cNvCxnSpPr/>
          <p:nvPr/>
        </p:nvCxnSpPr>
        <p:spPr>
          <a:xfrm flipV="1">
            <a:off x="1866900" y="3911600"/>
            <a:ext cx="7352909" cy="127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60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09"/>
                                        </p:tgtEl>
                                        <p:attrNameLst>
                                          <p:attrName>ppt_x</p:attrName>
                                        </p:attrNameLst>
                                      </p:cBhvr>
                                      <p:tavLst>
                                        <p:tav tm="0">
                                          <p:val>
                                            <p:strVal val="ppt_x"/>
                                          </p:val>
                                        </p:tav>
                                        <p:tav tm="100000">
                                          <p:val>
                                            <p:strVal val="ppt_x"/>
                                          </p:val>
                                        </p:tav>
                                      </p:tavLst>
                                    </p:anim>
                                    <p:anim calcmode="lin" valueType="num">
                                      <p:cBhvr additive="base">
                                        <p:cTn id="7" dur="500"/>
                                        <p:tgtEl>
                                          <p:spTgt spid="309"/>
                                        </p:tgtEl>
                                        <p:attrNameLst>
                                          <p:attrName>ppt_y</p:attrName>
                                        </p:attrNameLst>
                                      </p:cBhvr>
                                      <p:tavLst>
                                        <p:tav tm="0">
                                          <p:val>
                                            <p:strVal val="ppt_y"/>
                                          </p:val>
                                        </p:tav>
                                        <p:tav tm="100000">
                                          <p:val>
                                            <p:strVal val="1+ppt_h/2"/>
                                          </p:val>
                                        </p:tav>
                                      </p:tavLst>
                                    </p:anim>
                                    <p:set>
                                      <p:cBhvr>
                                        <p:cTn id="8" dur="1" fill="hold">
                                          <p:stCondLst>
                                            <p:cond delay="499"/>
                                          </p:stCondLst>
                                        </p:cTn>
                                        <p:tgtEl>
                                          <p:spTgt spid="30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10"/>
                                        </p:tgtEl>
                                        <p:attrNameLst>
                                          <p:attrName>ppt_x</p:attrName>
                                        </p:attrNameLst>
                                      </p:cBhvr>
                                      <p:tavLst>
                                        <p:tav tm="0">
                                          <p:val>
                                            <p:strVal val="ppt_x"/>
                                          </p:val>
                                        </p:tav>
                                        <p:tav tm="100000">
                                          <p:val>
                                            <p:strVal val="ppt_x"/>
                                          </p:val>
                                        </p:tav>
                                      </p:tavLst>
                                    </p:anim>
                                    <p:anim calcmode="lin" valueType="num">
                                      <p:cBhvr additive="base">
                                        <p:cTn id="11" dur="500"/>
                                        <p:tgtEl>
                                          <p:spTgt spid="310"/>
                                        </p:tgtEl>
                                        <p:attrNameLst>
                                          <p:attrName>ppt_y</p:attrName>
                                        </p:attrNameLst>
                                      </p:cBhvr>
                                      <p:tavLst>
                                        <p:tav tm="0">
                                          <p:val>
                                            <p:strVal val="ppt_y"/>
                                          </p:val>
                                        </p:tav>
                                        <p:tav tm="100000">
                                          <p:val>
                                            <p:strVal val="1+ppt_h/2"/>
                                          </p:val>
                                        </p:tav>
                                      </p:tavLst>
                                    </p:anim>
                                    <p:set>
                                      <p:cBhvr>
                                        <p:cTn id="12" dur="1" fill="hold">
                                          <p:stCondLst>
                                            <p:cond delay="499"/>
                                          </p:stCondLst>
                                        </p:cTn>
                                        <p:tgtEl>
                                          <p:spTgt spid="3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311"/>
                                        </p:tgtEl>
                                        <p:attrNameLst>
                                          <p:attrName>ppt_x</p:attrName>
                                        </p:attrNameLst>
                                      </p:cBhvr>
                                      <p:tavLst>
                                        <p:tav tm="0">
                                          <p:val>
                                            <p:strVal val="ppt_x"/>
                                          </p:val>
                                        </p:tav>
                                        <p:tav tm="100000">
                                          <p:val>
                                            <p:strVal val="ppt_x"/>
                                          </p:val>
                                        </p:tav>
                                      </p:tavLst>
                                    </p:anim>
                                    <p:anim calcmode="lin" valueType="num">
                                      <p:cBhvr additive="base">
                                        <p:cTn id="17" dur="500"/>
                                        <p:tgtEl>
                                          <p:spTgt spid="311"/>
                                        </p:tgtEl>
                                        <p:attrNameLst>
                                          <p:attrName>ppt_y</p:attrName>
                                        </p:attrNameLst>
                                      </p:cBhvr>
                                      <p:tavLst>
                                        <p:tav tm="0">
                                          <p:val>
                                            <p:strVal val="ppt_y"/>
                                          </p:val>
                                        </p:tav>
                                        <p:tav tm="100000">
                                          <p:val>
                                            <p:strVal val="1+ppt_h/2"/>
                                          </p:val>
                                        </p:tav>
                                      </p:tavLst>
                                    </p:anim>
                                    <p:set>
                                      <p:cBhvr>
                                        <p:cTn id="18" dur="1" fill="hold">
                                          <p:stCondLst>
                                            <p:cond delay="499"/>
                                          </p:stCondLst>
                                        </p:cTn>
                                        <p:tgtEl>
                                          <p:spTgt spid="311"/>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312"/>
                                        </p:tgtEl>
                                        <p:attrNameLst>
                                          <p:attrName>ppt_x</p:attrName>
                                        </p:attrNameLst>
                                      </p:cBhvr>
                                      <p:tavLst>
                                        <p:tav tm="0">
                                          <p:val>
                                            <p:strVal val="ppt_x"/>
                                          </p:val>
                                        </p:tav>
                                        <p:tav tm="100000">
                                          <p:val>
                                            <p:strVal val="ppt_x"/>
                                          </p:val>
                                        </p:tav>
                                      </p:tavLst>
                                    </p:anim>
                                    <p:anim calcmode="lin" valueType="num">
                                      <p:cBhvr additive="base">
                                        <p:cTn id="21" dur="500"/>
                                        <p:tgtEl>
                                          <p:spTgt spid="312"/>
                                        </p:tgtEl>
                                        <p:attrNameLst>
                                          <p:attrName>ppt_y</p:attrName>
                                        </p:attrNameLst>
                                      </p:cBhvr>
                                      <p:tavLst>
                                        <p:tav tm="0">
                                          <p:val>
                                            <p:strVal val="ppt_y"/>
                                          </p:val>
                                        </p:tav>
                                        <p:tav tm="100000">
                                          <p:val>
                                            <p:strVal val="1+ppt_h/2"/>
                                          </p:val>
                                        </p:tav>
                                      </p:tavLst>
                                    </p:anim>
                                    <p:set>
                                      <p:cBhvr>
                                        <p:cTn id="22" dur="1" fill="hold">
                                          <p:stCondLst>
                                            <p:cond delay="499"/>
                                          </p:stCondLst>
                                        </p:cTn>
                                        <p:tgtEl>
                                          <p:spTgt spid="3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314"/>
                                        </p:tgtEl>
                                        <p:attrNameLst>
                                          <p:attrName>ppt_x</p:attrName>
                                        </p:attrNameLst>
                                      </p:cBhvr>
                                      <p:tavLst>
                                        <p:tav tm="0">
                                          <p:val>
                                            <p:strVal val="ppt_x"/>
                                          </p:val>
                                        </p:tav>
                                        <p:tav tm="100000">
                                          <p:val>
                                            <p:strVal val="ppt_x"/>
                                          </p:val>
                                        </p:tav>
                                      </p:tavLst>
                                    </p:anim>
                                    <p:anim calcmode="lin" valueType="num">
                                      <p:cBhvr additive="base">
                                        <p:cTn id="27" dur="500"/>
                                        <p:tgtEl>
                                          <p:spTgt spid="314"/>
                                        </p:tgtEl>
                                        <p:attrNameLst>
                                          <p:attrName>ppt_y</p:attrName>
                                        </p:attrNameLst>
                                      </p:cBhvr>
                                      <p:tavLst>
                                        <p:tav tm="0">
                                          <p:val>
                                            <p:strVal val="ppt_y"/>
                                          </p:val>
                                        </p:tav>
                                        <p:tav tm="100000">
                                          <p:val>
                                            <p:strVal val="1+ppt_h/2"/>
                                          </p:val>
                                        </p:tav>
                                      </p:tavLst>
                                    </p:anim>
                                    <p:set>
                                      <p:cBhvr>
                                        <p:cTn id="28" dur="1" fill="hold">
                                          <p:stCondLst>
                                            <p:cond delay="499"/>
                                          </p:stCondLst>
                                        </p:cTn>
                                        <p:tgtEl>
                                          <p:spTgt spid="314"/>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13"/>
                                        </p:tgtEl>
                                        <p:attrNameLst>
                                          <p:attrName>ppt_x</p:attrName>
                                        </p:attrNameLst>
                                      </p:cBhvr>
                                      <p:tavLst>
                                        <p:tav tm="0">
                                          <p:val>
                                            <p:strVal val="ppt_x"/>
                                          </p:val>
                                        </p:tav>
                                        <p:tav tm="100000">
                                          <p:val>
                                            <p:strVal val="ppt_x"/>
                                          </p:val>
                                        </p:tav>
                                      </p:tavLst>
                                    </p:anim>
                                    <p:anim calcmode="lin" valueType="num">
                                      <p:cBhvr additive="base">
                                        <p:cTn id="31" dur="500"/>
                                        <p:tgtEl>
                                          <p:spTgt spid="313"/>
                                        </p:tgtEl>
                                        <p:attrNameLst>
                                          <p:attrName>ppt_y</p:attrName>
                                        </p:attrNameLst>
                                      </p:cBhvr>
                                      <p:tavLst>
                                        <p:tav tm="0">
                                          <p:val>
                                            <p:strVal val="ppt_y"/>
                                          </p:val>
                                        </p:tav>
                                        <p:tav tm="100000">
                                          <p:val>
                                            <p:strVal val="1+ppt_h/2"/>
                                          </p:val>
                                        </p:tav>
                                      </p:tavLst>
                                    </p:anim>
                                    <p:set>
                                      <p:cBhvr>
                                        <p:cTn id="32" dur="1" fill="hold">
                                          <p:stCondLst>
                                            <p:cond delay="499"/>
                                          </p:stCondLst>
                                        </p:cTn>
                                        <p:tgtEl>
                                          <p:spTgt spid="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1" grpId="0" animBg="1"/>
      <p:bldP spid="312" grpId="0" animBg="1"/>
      <p:bldP spid="313" grpId="0" animBg="1"/>
      <p:bldP spid="3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676" y="1676640"/>
            <a:ext cx="8385048" cy="5008264"/>
          </a:xfrm>
          <a:prstGeom prst="rect">
            <a:avLst/>
          </a:prstGeom>
        </p:spPr>
      </p:pic>
      <p:sp>
        <p:nvSpPr>
          <p:cNvPr id="3" name="Title 2"/>
          <p:cNvSpPr>
            <a:spLocks noGrp="1"/>
          </p:cNvSpPr>
          <p:nvPr>
            <p:ph type="title"/>
          </p:nvPr>
        </p:nvSpPr>
        <p:spPr/>
        <p:txBody>
          <a:bodyPr/>
          <a:lstStyle/>
          <a:p>
            <a:r>
              <a:rPr lang="en-US" dirty="0" smtClean="0"/>
              <a:t>Public Bank Q22022 IRR Positioning</a:t>
            </a:r>
            <a:endParaRPr lang="en-US" dirty="0"/>
          </a:p>
        </p:txBody>
      </p:sp>
      <p:sp>
        <p:nvSpPr>
          <p:cNvPr id="4" name="Text Placeholder 3"/>
          <p:cNvSpPr>
            <a:spLocks noGrp="1"/>
          </p:cNvSpPr>
          <p:nvPr>
            <p:ph type="body" sz="quarter" idx="15"/>
          </p:nvPr>
        </p:nvSpPr>
        <p:spPr>
          <a:xfrm>
            <a:off x="274320" y="685800"/>
            <a:ext cx="9509760" cy="5575130"/>
          </a:xfrm>
        </p:spPr>
        <p:txBody>
          <a:bodyPr/>
          <a:lstStyle/>
          <a:p>
            <a:pPr marL="285750" indent="-285750">
              <a:buFont typeface="Arial" panose="020B0604020202020204" pitchFamily="34" charset="0"/>
              <a:buChar char="•"/>
            </a:pPr>
            <a:r>
              <a:rPr lang="en-US" dirty="0" smtClean="0"/>
              <a:t>While public banks were still asset sensitive in 2022Q2, compared to 2022Q1, there is more down-rate risk </a:t>
            </a:r>
          </a:p>
          <a:p>
            <a:pPr marL="285750" indent="-285750">
              <a:buFont typeface="Arial" panose="020B0604020202020204" pitchFamily="34" charset="0"/>
              <a:buChar char="•"/>
            </a:pPr>
            <a:r>
              <a:rPr lang="en-US" dirty="0" smtClean="0"/>
              <a:t>Below are Average Net Interest Income Percentage Change in a -100 and +100 Immediate Rate Shock for various asset sizes</a:t>
            </a:r>
            <a:endParaRPr lang="en-US" dirty="0"/>
          </a:p>
          <a:p>
            <a:pPr marL="285750" indent="-285750">
              <a:buFont typeface="Arial" panose="020B0604020202020204" pitchFamily="34" charset="0"/>
              <a:buChar char="•"/>
            </a:pPr>
            <a:endParaRPr lang="en-US" sz="1600" dirty="0"/>
          </a:p>
        </p:txBody>
      </p:sp>
      <p:sp>
        <p:nvSpPr>
          <p:cNvPr id="7" name="TextBox 6"/>
          <p:cNvSpPr txBox="1"/>
          <p:nvPr/>
        </p:nvSpPr>
        <p:spPr>
          <a:xfrm>
            <a:off x="419410" y="7107398"/>
            <a:ext cx="1080120" cy="276999"/>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057"/>
                </a:solidFill>
                <a:effectLst/>
                <a:uLnTx/>
                <a:uFillTx/>
                <a:latin typeface="Meta Offc"/>
                <a:ea typeface="+mn-ea"/>
                <a:cs typeface="+mn-cs"/>
              </a:rPr>
              <a:t>Page </a:t>
            </a:r>
            <a:fld id="{B8FD5194-64B3-42AD-A2B1-B47F8270355C}" type="slidenum">
              <a:rPr kumimoji="0" lang="en-US" sz="1200" b="0" i="0" u="none" strike="noStrike" kern="1200" cap="none" spc="0" normalizeH="0" baseline="0" noProof="0" smtClean="0">
                <a:ln>
                  <a:noFill/>
                </a:ln>
                <a:solidFill>
                  <a:srgbClr val="003057"/>
                </a:solidFill>
                <a:effectLst/>
                <a:uLnTx/>
                <a:uFillTx/>
                <a:latin typeface="Meta Off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3057"/>
              </a:solidFill>
              <a:effectLst/>
              <a:uLnTx/>
              <a:uFillTx/>
              <a:latin typeface="Meta Offc"/>
              <a:ea typeface="+mn-ea"/>
              <a:cs typeface="+mn-cs"/>
            </a:endParaRPr>
          </a:p>
        </p:txBody>
      </p:sp>
      <p:sp>
        <p:nvSpPr>
          <p:cNvPr id="17" name="Text Placeholder 4"/>
          <p:cNvSpPr>
            <a:spLocks noGrp="1"/>
          </p:cNvSpPr>
          <p:nvPr>
            <p:ph type="body" sz="quarter" idx="16"/>
          </p:nvPr>
        </p:nvSpPr>
        <p:spPr>
          <a:xfrm>
            <a:off x="1070517" y="7125807"/>
            <a:ext cx="5580112" cy="256032"/>
          </a:xfrm>
        </p:spPr>
        <p:txBody>
          <a:bodyPr/>
          <a:lstStyle/>
          <a:p>
            <a:r>
              <a:rPr lang="en-US" dirty="0" smtClean="0"/>
              <a:t>Source: Stifel, S&amp;P Global Market Intelligence, company reports</a:t>
            </a:r>
          </a:p>
          <a:p>
            <a:r>
              <a:rPr lang="en-US" dirty="0" smtClean="0"/>
              <a:t>Represents immediate shocks</a:t>
            </a:r>
          </a:p>
          <a:p>
            <a:r>
              <a:rPr lang="en-US" dirty="0" smtClean="0"/>
              <a:t>135 Banks, Averages</a:t>
            </a:r>
          </a:p>
        </p:txBody>
      </p:sp>
      <p:cxnSp>
        <p:nvCxnSpPr>
          <p:cNvPr id="308" name="Straight Connector 307"/>
          <p:cNvCxnSpPr/>
          <p:nvPr/>
        </p:nvCxnSpPr>
        <p:spPr>
          <a:xfrm>
            <a:off x="1866900" y="3911600"/>
            <a:ext cx="7352909" cy="127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90850" y="3419475"/>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15100" y="2686050"/>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29025" y="3571875"/>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81850" y="2253611"/>
            <a:ext cx="66675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8600" y="1839582"/>
            <a:ext cx="666750" cy="23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7200" y="3571875"/>
            <a:ext cx="666750" cy="226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1868815" y="3911600"/>
            <a:ext cx="7352909" cy="127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4"/>
                                        </p:tgtEl>
                                        <p:attrNameLst>
                                          <p:attrName>ppt_x</p:attrName>
                                        </p:attrNameLst>
                                      </p:cBhvr>
                                      <p:tavLst>
                                        <p:tav tm="0">
                                          <p:val>
                                            <p:strVal val="ppt_x"/>
                                          </p:val>
                                        </p:tav>
                                        <p:tav tm="100000">
                                          <p:val>
                                            <p:strVal val="ppt_x"/>
                                          </p:val>
                                        </p:tav>
                                      </p:tavLst>
                                    </p:anim>
                                    <p:anim calcmode="lin" valueType="num">
                                      <p:cBhvr additive="base">
                                        <p:cTn id="27" dur="500"/>
                                        <p:tgtEl>
                                          <p:spTgt spid="14"/>
                                        </p:tgtEl>
                                        <p:attrNameLst>
                                          <p:attrName>ppt_y</p:attrName>
                                        </p:attrNameLst>
                                      </p:cBhvr>
                                      <p:tavLst>
                                        <p:tav tm="0">
                                          <p:val>
                                            <p:strVal val="ppt_y"/>
                                          </p:val>
                                        </p:tav>
                                        <p:tav tm="100000">
                                          <p:val>
                                            <p:strVal val="1+ppt_h/2"/>
                                          </p:val>
                                        </p:tav>
                                      </p:tavLst>
                                    </p:anim>
                                    <p:set>
                                      <p:cBhvr>
                                        <p:cTn id="28" dur="1" fill="hold">
                                          <p:stCondLst>
                                            <p:cond delay="499"/>
                                          </p:stCondLst>
                                        </p:cTn>
                                        <p:tgtEl>
                                          <p:spTgt spid="14"/>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2</a:t>
            </a:r>
            <a:endParaRPr lang="en-US" dirty="0"/>
          </a:p>
        </p:txBody>
      </p:sp>
      <p:sp>
        <p:nvSpPr>
          <p:cNvPr id="3" name="Text Placeholder 2"/>
          <p:cNvSpPr>
            <a:spLocks noGrp="1"/>
          </p:cNvSpPr>
          <p:nvPr>
            <p:ph type="body" sz="quarter" idx="12"/>
          </p:nvPr>
        </p:nvSpPr>
        <p:spPr>
          <a:xfrm>
            <a:off x="2364903" y="3421234"/>
            <a:ext cx="5383745" cy="432919"/>
          </a:xfrm>
        </p:spPr>
        <p:txBody>
          <a:bodyPr/>
          <a:lstStyle/>
          <a:p>
            <a:r>
              <a:rPr lang="en-US" dirty="0"/>
              <a:t>2</a:t>
            </a:r>
            <a:r>
              <a:rPr lang="en-US" dirty="0" smtClean="0"/>
              <a:t>. Liquidity and Interest Rate Risk Positioning</a:t>
            </a:r>
          </a:p>
          <a:p>
            <a:r>
              <a:rPr lang="en-US" b="0" i="1" dirty="0" smtClean="0"/>
              <a:t>Strategies and Considerations</a:t>
            </a:r>
            <a:endParaRPr lang="en-US" b="0" i="1" dirty="0"/>
          </a:p>
        </p:txBody>
      </p:sp>
    </p:spTree>
    <p:extLst>
      <p:ext uri="{BB962C8B-B14F-4D97-AF65-F5344CB8AC3E}">
        <p14:creationId xmlns:p14="http://schemas.microsoft.com/office/powerpoint/2010/main" val="32762045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Liquidity/IRR Consideration Matrix</a:t>
            </a:r>
            <a:endParaRPr lang="en-US" dirty="0"/>
          </a:p>
        </p:txBody>
      </p:sp>
      <p:sp>
        <p:nvSpPr>
          <p:cNvPr id="4" name="Text Placeholder 2"/>
          <p:cNvSpPr txBox="1">
            <a:spLocks/>
          </p:cNvSpPr>
          <p:nvPr/>
        </p:nvSpPr>
        <p:spPr>
          <a:xfrm>
            <a:off x="909259" y="1498616"/>
            <a:ext cx="3169578" cy="1816618"/>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floating</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rate asset base</a:t>
            </a:r>
          </a:p>
          <a:p>
            <a:pPr marR="0" lvl="0" algn="l" defTabSz="928456" rtl="0" eaLnBrk="1" fontAlgn="auto" latinLnBrk="0" hangingPunct="1">
              <a:lnSpc>
                <a:spcPct val="90000"/>
              </a:lnSpc>
              <a:spcBef>
                <a:spcPts val="1015"/>
              </a:spcBef>
              <a:spcAft>
                <a:spcPts val="0"/>
              </a:spcAft>
              <a:buClrTx/>
              <a:buSzTx/>
              <a:tabLst/>
              <a:defRPr/>
            </a:pPr>
            <a:r>
              <a:rPr lang="en-US" sz="2000" dirty="0" smtClean="0">
                <a:solidFill>
                  <a:srgbClr val="002F56"/>
                </a:solidFill>
                <a:latin typeface="Meta Offc"/>
              </a:rPr>
              <a:t>L</a:t>
            </a:r>
            <a:r>
              <a:rPr kumimoji="0" lang="en-US" sz="2000" b="0" i="0" u="none" strike="noStrike" kern="1200" cap="none" spc="0" normalizeH="0" baseline="0" noProof="0" dirty="0" err="1" smtClean="0">
                <a:ln>
                  <a:noFill/>
                </a:ln>
                <a:solidFill>
                  <a:srgbClr val="002F56"/>
                </a:solidFill>
                <a:effectLst/>
                <a:uLnTx/>
                <a:uFillTx/>
                <a:latin typeface="Meta Offc"/>
                <a:ea typeface="+mn-ea"/>
                <a:cs typeface="+mn-cs"/>
              </a:rPr>
              <a:t>ower</a:t>
            </a:r>
            <a:r>
              <a:rPr kumimoji="0" lang="en-US" sz="2000" b="0" i="0" u="none" strike="noStrike" kern="1200" cap="none" spc="0" normalizeH="0" noProof="0" dirty="0" smtClean="0">
                <a:ln>
                  <a:noFill/>
                </a:ln>
                <a:solidFill>
                  <a:srgbClr val="002F56"/>
                </a:solidFill>
                <a:effectLst/>
                <a:uLnTx/>
                <a:uFillTx/>
                <a:latin typeface="Meta Offc"/>
                <a:ea typeface="+mn-ea"/>
                <a:cs typeface="+mn-cs"/>
              </a:rPr>
              <a:t> </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cash balance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Strong loan demand</a:t>
            </a:r>
          </a:p>
        </p:txBody>
      </p:sp>
      <p:sp>
        <p:nvSpPr>
          <p:cNvPr id="10" name="TextBox 9"/>
          <p:cNvSpPr txBox="1"/>
          <p:nvPr/>
        </p:nvSpPr>
        <p:spPr>
          <a:xfrm>
            <a:off x="8871776" y="3593856"/>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Strong</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Liquidity</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cxnSp>
        <p:nvCxnSpPr>
          <p:cNvPr id="11" name="Straight Arrow Connector 10"/>
          <p:cNvCxnSpPr/>
          <p:nvPr/>
        </p:nvCxnSpPr>
        <p:spPr>
          <a:xfrm>
            <a:off x="4900773" y="1313522"/>
            <a:ext cx="0" cy="5486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28746" y="22667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5" name="TextBox 14"/>
          <p:cNvSpPr txBox="1"/>
          <p:nvPr/>
        </p:nvSpPr>
        <p:spPr>
          <a:xfrm>
            <a:off x="4131400" y="825309"/>
            <a:ext cx="20919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Asset</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Sensitive</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sp>
        <p:nvSpPr>
          <p:cNvPr id="16" name="TextBox 15"/>
          <p:cNvSpPr txBox="1"/>
          <p:nvPr/>
        </p:nvSpPr>
        <p:spPr>
          <a:xfrm>
            <a:off x="4027934" y="6862016"/>
            <a:ext cx="25344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Liability Sensitive</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
        <p:nvSpPr>
          <p:cNvPr id="17" name="Text Placeholder 2"/>
          <p:cNvSpPr txBox="1">
            <a:spLocks/>
          </p:cNvSpPr>
          <p:nvPr/>
        </p:nvSpPr>
        <p:spPr>
          <a:xfrm>
            <a:off x="961822" y="4421875"/>
            <a:ext cx="3169578" cy="1935640"/>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fixed rate</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asset base</a:t>
            </a:r>
          </a:p>
          <a:p>
            <a:pPr marR="0" lvl="0" algn="l" defTabSz="928456" rtl="0" eaLnBrk="1" fontAlgn="auto" latinLnBrk="0" hangingPunct="1">
              <a:lnSpc>
                <a:spcPct val="90000"/>
              </a:lnSpc>
              <a:spcBef>
                <a:spcPts val="1015"/>
              </a:spcBef>
              <a:spcAft>
                <a:spcPts val="0"/>
              </a:spcAft>
              <a:buClrTx/>
              <a:buSzTx/>
              <a:tabLst/>
              <a:defRPr/>
            </a:pPr>
            <a:r>
              <a:rPr lang="en-US" sz="2000" dirty="0" smtClean="0">
                <a:solidFill>
                  <a:srgbClr val="002F56"/>
                </a:solidFill>
                <a:latin typeface="Meta Offc"/>
              </a:rPr>
              <a:t>L</a:t>
            </a:r>
            <a:r>
              <a:rPr kumimoji="0" lang="en-US" sz="2000" b="0" i="0" u="none" strike="noStrike" kern="1200" cap="none" spc="0" normalizeH="0" baseline="0" noProof="0" dirty="0" err="1" smtClean="0">
                <a:ln>
                  <a:noFill/>
                </a:ln>
                <a:solidFill>
                  <a:srgbClr val="002F56"/>
                </a:solidFill>
                <a:effectLst/>
                <a:uLnTx/>
                <a:uFillTx/>
                <a:latin typeface="Meta Offc"/>
                <a:ea typeface="+mn-ea"/>
                <a:cs typeface="+mn-cs"/>
              </a:rPr>
              <a:t>ower</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cash balance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Strong loan demand</a:t>
            </a:r>
          </a:p>
        </p:txBody>
      </p:sp>
      <p:sp>
        <p:nvSpPr>
          <p:cNvPr id="18" name="Text Placeholder 2"/>
          <p:cNvSpPr txBox="1">
            <a:spLocks/>
          </p:cNvSpPr>
          <p:nvPr/>
        </p:nvSpPr>
        <p:spPr>
          <a:xfrm>
            <a:off x="5702197" y="1496932"/>
            <a:ext cx="3169578" cy="1868838"/>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floating</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rate asset base</a:t>
            </a:r>
          </a:p>
          <a:p>
            <a:pPr marR="0" lvl="0" algn="l" defTabSz="928456" rtl="0" eaLnBrk="1" fontAlgn="auto" latinLnBrk="0" hangingPunct="1">
              <a:lnSpc>
                <a:spcPct val="90000"/>
              </a:lnSpc>
              <a:spcBef>
                <a:spcPts val="1015"/>
              </a:spcBef>
              <a:spcAft>
                <a:spcPts val="0"/>
              </a:spcAft>
              <a:buClrTx/>
              <a:buSzTx/>
              <a:tabLst/>
              <a:defRPr/>
            </a:pPr>
            <a:r>
              <a:rPr lang="en-US" sz="2000" noProof="0" dirty="0" smtClean="0">
                <a:solidFill>
                  <a:srgbClr val="002F56"/>
                </a:solidFill>
                <a:latin typeface="Meta Offc"/>
              </a:rPr>
              <a:t>Higher cash balance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Limited loan demand</a:t>
            </a:r>
          </a:p>
        </p:txBody>
      </p:sp>
      <p:sp>
        <p:nvSpPr>
          <p:cNvPr id="19" name="Text Placeholder 2"/>
          <p:cNvSpPr txBox="1">
            <a:spLocks/>
          </p:cNvSpPr>
          <p:nvPr/>
        </p:nvSpPr>
        <p:spPr>
          <a:xfrm>
            <a:off x="5702197" y="4436282"/>
            <a:ext cx="3169578" cy="1921233"/>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fixed rate </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asset base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Higher cash balance</a:t>
            </a:r>
          </a:p>
          <a:p>
            <a:pPr marR="0" lvl="0" algn="l" defTabSz="928456" rtl="0" eaLnBrk="1" fontAlgn="auto" latinLnBrk="0" hangingPunct="1">
              <a:lnSpc>
                <a:spcPct val="90000"/>
              </a:lnSpc>
              <a:spcBef>
                <a:spcPts val="1015"/>
              </a:spcBef>
              <a:spcAft>
                <a:spcPts val="0"/>
              </a:spcAft>
              <a:buClrTx/>
              <a:buSzTx/>
              <a:tabLst/>
              <a:defRPr/>
            </a:pPr>
            <a:r>
              <a:rPr lang="en-US" sz="2000" dirty="0" smtClean="0">
                <a:solidFill>
                  <a:srgbClr val="002F56"/>
                </a:solidFill>
                <a:latin typeface="Meta Offc"/>
              </a:rPr>
              <a:t>Limited </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loan demand</a:t>
            </a:r>
          </a:p>
        </p:txBody>
      </p:sp>
      <p:cxnSp>
        <p:nvCxnSpPr>
          <p:cNvPr id="22" name="Straight Arrow Connector 21"/>
          <p:cNvCxnSpPr/>
          <p:nvPr/>
        </p:nvCxnSpPr>
        <p:spPr>
          <a:xfrm rot="5400000">
            <a:off x="5054600" y="-19978"/>
            <a:ext cx="0" cy="7772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28746" y="49464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8" name="TextBox 7"/>
          <p:cNvSpPr txBox="1"/>
          <p:nvPr/>
        </p:nvSpPr>
        <p:spPr>
          <a:xfrm>
            <a:off x="2460590" y="36413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24" name="TextBox 23"/>
          <p:cNvSpPr txBox="1"/>
          <p:nvPr/>
        </p:nvSpPr>
        <p:spPr>
          <a:xfrm>
            <a:off x="6395981" y="36413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25" name="TextBox 24"/>
          <p:cNvSpPr txBox="1"/>
          <p:nvPr/>
        </p:nvSpPr>
        <p:spPr>
          <a:xfrm>
            <a:off x="97772" y="3593856"/>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Low</a:t>
            </a:r>
            <a:br>
              <a:rPr kumimoji="0" lang="en-US" sz="1800" b="1" i="1" u="none" strike="noStrike" kern="1200" cap="none" spc="0" normalizeH="0" baseline="0" noProof="0" dirty="0" smtClean="0">
                <a:ln>
                  <a:noFill/>
                </a:ln>
                <a:solidFill>
                  <a:srgbClr val="C00000"/>
                </a:solidFill>
                <a:effectLst/>
                <a:uLnTx/>
                <a:uFillTx/>
                <a:latin typeface="Meta Offc"/>
                <a:ea typeface="+mn-ea"/>
                <a:cs typeface="+mn-cs"/>
              </a:rPr>
            </a:b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Liquidity</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Tree>
    <p:extLst>
      <p:ext uri="{BB962C8B-B14F-4D97-AF65-F5344CB8AC3E}">
        <p14:creationId xmlns:p14="http://schemas.microsoft.com/office/powerpoint/2010/main" val="18282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500"/>
                                        <p:tgtEl>
                                          <p:spTgt spid="1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2" end="2"/>
                                            </p:txEl>
                                          </p:spTgt>
                                        </p:tgtEl>
                                        <p:attrNameLst>
                                          <p:attrName>style.visibility</p:attrName>
                                        </p:attrNameLst>
                                      </p:cBhvr>
                                      <p:to>
                                        <p:strVal val="visible"/>
                                      </p:to>
                                    </p:set>
                                    <p:animEffect transition="in" filter="fade">
                                      <p:cBhvr>
                                        <p:cTn id="41" dur="500"/>
                                        <p:tgtEl>
                                          <p:spTgt spid="1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fade">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500"/>
                                        <p:tgtEl>
                                          <p:spTgt spid="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xEl>
                                              <p:pRg st="1" end="1"/>
                                            </p:txEl>
                                          </p:spTgt>
                                        </p:tgtEl>
                                        <p:attrNameLst>
                                          <p:attrName>style.visibility</p:attrName>
                                        </p:attrNameLst>
                                      </p:cBhvr>
                                      <p:to>
                                        <p:strVal val="visible"/>
                                      </p:to>
                                    </p:set>
                                    <p:animEffect transition="in" filter="fade">
                                      <p:cBhvr>
                                        <p:cTn id="66" dur="500"/>
                                        <p:tgtEl>
                                          <p:spTgt spid="19">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xEl>
                                              <p:pRg st="2" end="2"/>
                                            </p:txEl>
                                          </p:spTgt>
                                        </p:tgtEl>
                                        <p:attrNameLst>
                                          <p:attrName>style.visibility</p:attrName>
                                        </p:attrNameLst>
                                      </p:cBhvr>
                                      <p:to>
                                        <p:strVal val="visible"/>
                                      </p:to>
                                    </p:set>
                                    <p:animEffect transition="in" filter="fade">
                                      <p:cBhvr>
                                        <p:cTn id="71" dur="500"/>
                                        <p:tgtEl>
                                          <p:spTgt spid="19">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fade">
                                      <p:cBhvr>
                                        <p:cTn id="76" dur="500"/>
                                        <p:tgtEl>
                                          <p:spTgt spid="1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7">
                                            <p:txEl>
                                              <p:pRg st="2" end="2"/>
                                            </p:txEl>
                                          </p:spTgt>
                                        </p:tgtEl>
                                        <p:attrNameLst>
                                          <p:attrName>style.visibility</p:attrName>
                                        </p:attrNameLst>
                                      </p:cBhvr>
                                      <p:to>
                                        <p:strVal val="visible"/>
                                      </p:to>
                                    </p:set>
                                    <p:animEffect transition="in" filter="fade">
                                      <p:cBhvr>
                                        <p:cTn id="8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Liquidity/IRR Consideration Matrix</a:t>
            </a:r>
            <a:endParaRPr lang="en-US" dirty="0"/>
          </a:p>
        </p:txBody>
      </p:sp>
      <p:sp>
        <p:nvSpPr>
          <p:cNvPr id="10" name="TextBox 9"/>
          <p:cNvSpPr txBox="1"/>
          <p:nvPr/>
        </p:nvSpPr>
        <p:spPr>
          <a:xfrm>
            <a:off x="8940800" y="6032257"/>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Strong</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Liquidity</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cxnSp>
        <p:nvCxnSpPr>
          <p:cNvPr id="11" name="Straight Arrow Connector 10"/>
          <p:cNvCxnSpPr/>
          <p:nvPr/>
        </p:nvCxnSpPr>
        <p:spPr>
          <a:xfrm>
            <a:off x="2030573" y="1313522"/>
            <a:ext cx="0" cy="5486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8546" y="32065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5" name="TextBox 14"/>
          <p:cNvSpPr txBox="1"/>
          <p:nvPr/>
        </p:nvSpPr>
        <p:spPr>
          <a:xfrm>
            <a:off x="1261200" y="869023"/>
            <a:ext cx="20919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Asset</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Sensitive</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sp>
        <p:nvSpPr>
          <p:cNvPr id="18" name="Text Placeholder 2"/>
          <p:cNvSpPr txBox="1">
            <a:spLocks/>
          </p:cNvSpPr>
          <p:nvPr/>
        </p:nvSpPr>
        <p:spPr>
          <a:xfrm>
            <a:off x="3056088" y="1633766"/>
            <a:ext cx="5351311" cy="3966934"/>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floating</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rate asset base</a:t>
            </a:r>
          </a:p>
          <a:p>
            <a:pPr marR="0" lvl="0" algn="l" defTabSz="928456" rtl="0" eaLnBrk="1" fontAlgn="auto" latinLnBrk="0" hangingPunct="1">
              <a:lnSpc>
                <a:spcPct val="90000"/>
              </a:lnSpc>
              <a:spcBef>
                <a:spcPts val="1015"/>
              </a:spcBef>
              <a:spcAft>
                <a:spcPts val="0"/>
              </a:spcAft>
              <a:buClrTx/>
              <a:buSzTx/>
              <a:tabLst/>
              <a:defRPr/>
            </a:pPr>
            <a:r>
              <a:rPr lang="en-US" sz="2000" noProof="0" dirty="0" smtClean="0">
                <a:solidFill>
                  <a:srgbClr val="002F56"/>
                </a:solidFill>
                <a:latin typeface="Meta Offc"/>
              </a:rPr>
              <a:t>Higher cash balance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Limited loan demand</a:t>
            </a:r>
          </a:p>
          <a:p>
            <a:pPr marL="0" lvl="0" indent="0">
              <a:buNone/>
              <a:defRPr/>
            </a:pPr>
            <a:endParaRPr lang="en-US" sz="2000" dirty="0" smtClean="0">
              <a:solidFill>
                <a:srgbClr val="002F56"/>
              </a:solidFill>
            </a:endParaRPr>
          </a:p>
          <a:p>
            <a:pPr marL="0" lvl="0" indent="0">
              <a:buNone/>
              <a:defRPr/>
            </a:pPr>
            <a:r>
              <a:rPr lang="en-US" sz="2000" b="1" dirty="0" smtClean="0">
                <a:solidFill>
                  <a:srgbClr val="002F56"/>
                </a:solidFill>
              </a:rPr>
              <a:t>Consider</a:t>
            </a:r>
            <a:r>
              <a:rPr lang="en-US" sz="2000" b="1" dirty="0">
                <a:solidFill>
                  <a:srgbClr val="002F56"/>
                </a:solidFill>
              </a:rPr>
              <a:t>:</a:t>
            </a:r>
          </a:p>
          <a:p>
            <a:pPr lvl="0">
              <a:defRPr/>
            </a:pPr>
            <a:r>
              <a:rPr lang="en-US" sz="2000" u="sng" dirty="0">
                <a:solidFill>
                  <a:srgbClr val="002F56"/>
                </a:solidFill>
              </a:rPr>
              <a:t>Rates down </a:t>
            </a:r>
            <a:r>
              <a:rPr lang="en-US" sz="2000" dirty="0">
                <a:solidFill>
                  <a:srgbClr val="002F56"/>
                </a:solidFill>
              </a:rPr>
              <a:t>protection through </a:t>
            </a:r>
            <a:r>
              <a:rPr lang="en-US" sz="2000" u="sng" dirty="0">
                <a:solidFill>
                  <a:srgbClr val="002F56"/>
                </a:solidFill>
              </a:rPr>
              <a:t>on-balance sheet </a:t>
            </a:r>
            <a:r>
              <a:rPr lang="en-US" sz="2000" dirty="0">
                <a:solidFill>
                  <a:srgbClr val="002F56"/>
                </a:solidFill>
              </a:rPr>
              <a:t>strategies (cash deployment, duration extension in investment portfolio)</a:t>
            </a:r>
          </a:p>
          <a:p>
            <a:pPr marR="0" lvl="0" algn="l" defTabSz="928456" rtl="0" eaLnBrk="1" fontAlgn="auto" latinLnBrk="0" hangingPunct="1">
              <a:lnSpc>
                <a:spcPct val="90000"/>
              </a:lnSpc>
              <a:spcBef>
                <a:spcPts val="1015"/>
              </a:spcBef>
              <a:spcAft>
                <a:spcPts val="0"/>
              </a:spcAft>
              <a:buClrTx/>
              <a:buSzTx/>
              <a:tabLst/>
              <a:defRPr/>
            </a:pPr>
            <a:endParaRPr kumimoji="0" lang="en-US" sz="2000" b="0" i="0" u="none" strike="noStrike" kern="1200" cap="none" spc="0" normalizeH="0" baseline="0" noProof="0" dirty="0" smtClean="0">
              <a:ln>
                <a:noFill/>
              </a:ln>
              <a:solidFill>
                <a:srgbClr val="002F56"/>
              </a:solidFill>
              <a:effectLst/>
              <a:uLnTx/>
              <a:uFillTx/>
              <a:latin typeface="Meta Offc"/>
              <a:ea typeface="+mn-ea"/>
              <a:cs typeface="+mn-cs"/>
            </a:endParaRPr>
          </a:p>
        </p:txBody>
      </p:sp>
      <p:cxnSp>
        <p:nvCxnSpPr>
          <p:cNvPr id="22" name="Straight Arrow Connector 21"/>
          <p:cNvCxnSpPr/>
          <p:nvPr/>
        </p:nvCxnSpPr>
        <p:spPr>
          <a:xfrm rot="5400000">
            <a:off x="5054600" y="2469222"/>
            <a:ext cx="0" cy="7772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41781" y="61305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Tree>
    <p:extLst>
      <p:ext uri="{BB962C8B-B14F-4D97-AF65-F5344CB8AC3E}">
        <p14:creationId xmlns:p14="http://schemas.microsoft.com/office/powerpoint/2010/main" val="38942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Income Landscape:  Relative Value in Agency Debentures</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a:t>Pricing provided by Stifel Fixed Income Trading Desk as of </a:t>
            </a:r>
            <a:r>
              <a:rPr lang="en-US" dirty="0" smtClean="0"/>
              <a:t>9/8/2022 </a:t>
            </a:r>
            <a:r>
              <a:rPr lang="en-US" dirty="0"/>
              <a:t>and may not represent executable levels</a:t>
            </a:r>
          </a:p>
          <a:p>
            <a:pPr marL="228600" indent="-228600">
              <a:buFont typeface="+mj-lt"/>
              <a:buAutoNum type="arabicPeriod"/>
            </a:pPr>
            <a:r>
              <a:rPr lang="en-US" dirty="0"/>
              <a:t>Analytics provided by ZM and The Yield </a:t>
            </a:r>
            <a:r>
              <a:rPr lang="en-US" dirty="0" smtClean="0"/>
              <a:t>Book</a:t>
            </a:r>
            <a:endParaRPr lang="en-US" dirty="0"/>
          </a:p>
        </p:txBody>
      </p:sp>
      <p:sp>
        <p:nvSpPr>
          <p:cNvPr id="4" name="Text Placeholder 3"/>
          <p:cNvSpPr>
            <a:spLocks noGrp="1"/>
          </p:cNvSpPr>
          <p:nvPr>
            <p:ph type="body" sz="quarter" idx="4294967295"/>
          </p:nvPr>
        </p:nvSpPr>
        <p:spPr>
          <a:xfrm>
            <a:off x="421200" y="804863"/>
            <a:ext cx="8795825" cy="5602287"/>
          </a:xfrm>
          <a:prstGeom prst="rect">
            <a:avLst/>
          </a:prstGeom>
        </p:spPr>
        <p:txBody>
          <a:bodyPr/>
          <a:lstStyle/>
          <a:p>
            <a:pPr marL="0" indent="0">
              <a:spcBef>
                <a:spcPts val="600"/>
              </a:spcBef>
              <a:spcAft>
                <a:spcPts val="600"/>
              </a:spcAft>
              <a:buNone/>
            </a:pPr>
            <a:r>
              <a:rPr lang="en-US" sz="1600" dirty="0"/>
              <a:t>The </a:t>
            </a:r>
            <a:r>
              <a:rPr lang="en-US" sz="1600" dirty="0" smtClean="0"/>
              <a:t>scatter-plot below shows the yield and duration for products within the fixed income landscape including treasuries, bullet agencies and callable agencies:</a:t>
            </a:r>
            <a:endParaRPr lang="en-US" sz="1600" dirty="0" smtClean="0">
              <a:solidFill>
                <a:schemeClr val="tx1"/>
              </a:solidFill>
            </a:endParaRPr>
          </a:p>
        </p:txBody>
      </p:sp>
      <p:pic>
        <p:nvPicPr>
          <p:cNvPr id="6" name="Picture 5"/>
          <p:cNvPicPr>
            <a:picLocks noChangeAspect="1"/>
          </p:cNvPicPr>
          <p:nvPr/>
        </p:nvPicPr>
        <p:blipFill>
          <a:blip r:embed="rId2"/>
          <a:stretch>
            <a:fillRect/>
          </a:stretch>
        </p:blipFill>
        <p:spPr>
          <a:xfrm>
            <a:off x="0" y="1665929"/>
            <a:ext cx="10058400" cy="5051035"/>
          </a:xfrm>
          <a:prstGeom prst="rect">
            <a:avLst/>
          </a:prstGeom>
        </p:spPr>
      </p:pic>
      <p:pic>
        <p:nvPicPr>
          <p:cNvPr id="8" name="Picture 7"/>
          <p:cNvPicPr>
            <a:picLocks noChangeAspect="1"/>
          </p:cNvPicPr>
          <p:nvPr/>
        </p:nvPicPr>
        <p:blipFill>
          <a:blip r:embed="rId3"/>
          <a:stretch>
            <a:fillRect/>
          </a:stretch>
        </p:blipFill>
        <p:spPr>
          <a:xfrm>
            <a:off x="0" y="1665928"/>
            <a:ext cx="10058400" cy="5054692"/>
          </a:xfrm>
          <a:prstGeom prst="rect">
            <a:avLst/>
          </a:prstGeom>
        </p:spPr>
      </p:pic>
      <p:pic>
        <p:nvPicPr>
          <p:cNvPr id="9" name="Picture 8"/>
          <p:cNvPicPr>
            <a:picLocks noChangeAspect="1"/>
          </p:cNvPicPr>
          <p:nvPr/>
        </p:nvPicPr>
        <p:blipFill>
          <a:blip r:embed="rId4"/>
          <a:stretch>
            <a:fillRect/>
          </a:stretch>
        </p:blipFill>
        <p:spPr>
          <a:xfrm>
            <a:off x="0" y="1665928"/>
            <a:ext cx="10058400" cy="5054692"/>
          </a:xfrm>
          <a:prstGeom prst="rect">
            <a:avLst/>
          </a:prstGeom>
        </p:spPr>
      </p:pic>
    </p:spTree>
    <p:extLst>
      <p:ext uri="{BB962C8B-B14F-4D97-AF65-F5344CB8AC3E}">
        <p14:creationId xmlns:p14="http://schemas.microsoft.com/office/powerpoint/2010/main" val="233301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Income Landscape:  Relative Value in Credit</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a:t>Pricing provided by Stifel Fixed Income Trading Desk as of </a:t>
            </a:r>
            <a:r>
              <a:rPr lang="en-US" dirty="0" smtClean="0"/>
              <a:t>9/8/2022 </a:t>
            </a:r>
            <a:r>
              <a:rPr lang="en-US" dirty="0"/>
              <a:t>and may not represent executable levels</a:t>
            </a:r>
          </a:p>
          <a:p>
            <a:pPr marL="228600" indent="-228600">
              <a:buFont typeface="+mj-lt"/>
              <a:buAutoNum type="arabicPeriod"/>
            </a:pPr>
            <a:r>
              <a:rPr lang="en-US" dirty="0"/>
              <a:t>Analytics provided by ZM and The Yield </a:t>
            </a:r>
            <a:r>
              <a:rPr lang="en-US" dirty="0" smtClean="0"/>
              <a:t>Book</a:t>
            </a:r>
            <a:endParaRPr lang="en-US" dirty="0"/>
          </a:p>
        </p:txBody>
      </p:sp>
      <p:sp>
        <p:nvSpPr>
          <p:cNvPr id="4" name="Text Placeholder 3"/>
          <p:cNvSpPr>
            <a:spLocks noGrp="1"/>
          </p:cNvSpPr>
          <p:nvPr>
            <p:ph type="body" sz="quarter" idx="4294967295"/>
          </p:nvPr>
        </p:nvSpPr>
        <p:spPr>
          <a:xfrm>
            <a:off x="421200" y="804863"/>
            <a:ext cx="8795825" cy="5602287"/>
          </a:xfrm>
          <a:prstGeom prst="rect">
            <a:avLst/>
          </a:prstGeom>
        </p:spPr>
        <p:txBody>
          <a:bodyPr/>
          <a:lstStyle/>
          <a:p>
            <a:pPr marL="0" indent="0">
              <a:spcBef>
                <a:spcPts val="600"/>
              </a:spcBef>
              <a:spcAft>
                <a:spcPts val="600"/>
              </a:spcAft>
              <a:buNone/>
            </a:pPr>
            <a:r>
              <a:rPr lang="en-US" sz="1600" dirty="0"/>
              <a:t>The </a:t>
            </a:r>
            <a:r>
              <a:rPr lang="en-US" sz="1600" dirty="0" smtClean="0"/>
              <a:t>scatter-plot below shows the yield and duration for products within the fixed income landscape that have a credit component, including A Corporates (financials), AA General Market Municipals, and AA Taxable Municipals, with treasuries included for context:</a:t>
            </a:r>
            <a:endParaRPr lang="en-US" sz="1600" dirty="0" smtClean="0">
              <a:solidFill>
                <a:schemeClr val="tx1"/>
              </a:solidFill>
            </a:endParaRPr>
          </a:p>
        </p:txBody>
      </p:sp>
      <p:pic>
        <p:nvPicPr>
          <p:cNvPr id="10" name="Picture 9"/>
          <p:cNvPicPr>
            <a:picLocks noChangeAspect="1"/>
          </p:cNvPicPr>
          <p:nvPr/>
        </p:nvPicPr>
        <p:blipFill>
          <a:blip r:embed="rId2"/>
          <a:stretch>
            <a:fillRect/>
          </a:stretch>
        </p:blipFill>
        <p:spPr>
          <a:xfrm>
            <a:off x="0" y="1665929"/>
            <a:ext cx="10058400" cy="5051035"/>
          </a:xfrm>
          <a:prstGeom prst="rect">
            <a:avLst/>
          </a:prstGeom>
        </p:spPr>
      </p:pic>
      <p:pic>
        <p:nvPicPr>
          <p:cNvPr id="11" name="Picture 10"/>
          <p:cNvPicPr>
            <a:picLocks noChangeAspect="1"/>
          </p:cNvPicPr>
          <p:nvPr/>
        </p:nvPicPr>
        <p:blipFill>
          <a:blip r:embed="rId3"/>
          <a:stretch>
            <a:fillRect/>
          </a:stretch>
        </p:blipFill>
        <p:spPr>
          <a:xfrm>
            <a:off x="0" y="1665928"/>
            <a:ext cx="10058400" cy="5054692"/>
          </a:xfrm>
          <a:prstGeom prst="rect">
            <a:avLst/>
          </a:prstGeom>
        </p:spPr>
      </p:pic>
      <p:pic>
        <p:nvPicPr>
          <p:cNvPr id="13" name="Picture 12"/>
          <p:cNvPicPr>
            <a:picLocks noChangeAspect="1"/>
          </p:cNvPicPr>
          <p:nvPr/>
        </p:nvPicPr>
        <p:blipFill>
          <a:blip r:embed="rId4"/>
          <a:stretch>
            <a:fillRect/>
          </a:stretch>
        </p:blipFill>
        <p:spPr>
          <a:xfrm>
            <a:off x="0" y="1665929"/>
            <a:ext cx="10058400" cy="5058355"/>
          </a:xfrm>
          <a:prstGeom prst="rect">
            <a:avLst/>
          </a:prstGeom>
        </p:spPr>
      </p:pic>
      <p:sp>
        <p:nvSpPr>
          <p:cNvPr id="14" name="Oval 13"/>
          <p:cNvSpPr/>
          <p:nvPr/>
        </p:nvSpPr>
        <p:spPr>
          <a:xfrm rot="2368036">
            <a:off x="6221710" y="1578780"/>
            <a:ext cx="982213" cy="309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630007">
            <a:off x="6682384" y="204191"/>
            <a:ext cx="783726" cy="5596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07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Income Landscape:  Relative Value in Amortizing Product</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a:t>Pricing provided by Stifel Fixed Income Trading Desk as of </a:t>
            </a:r>
            <a:r>
              <a:rPr lang="en-US" dirty="0" smtClean="0"/>
              <a:t>9/8/2022 </a:t>
            </a:r>
            <a:r>
              <a:rPr lang="en-US" dirty="0"/>
              <a:t>and may not represent executable levels</a:t>
            </a:r>
          </a:p>
          <a:p>
            <a:pPr marL="228600" indent="-228600">
              <a:buFont typeface="+mj-lt"/>
              <a:buAutoNum type="arabicPeriod"/>
            </a:pPr>
            <a:r>
              <a:rPr lang="en-US" dirty="0"/>
              <a:t>Analytics provided by ZM and The Yield </a:t>
            </a:r>
            <a:r>
              <a:rPr lang="en-US" dirty="0" smtClean="0"/>
              <a:t>Book</a:t>
            </a:r>
            <a:endParaRPr lang="en-US" dirty="0"/>
          </a:p>
        </p:txBody>
      </p:sp>
      <p:sp>
        <p:nvSpPr>
          <p:cNvPr id="4" name="Text Placeholder 3"/>
          <p:cNvSpPr>
            <a:spLocks noGrp="1"/>
          </p:cNvSpPr>
          <p:nvPr>
            <p:ph type="body" sz="quarter" idx="4294967295"/>
          </p:nvPr>
        </p:nvSpPr>
        <p:spPr>
          <a:xfrm>
            <a:off x="421200" y="804863"/>
            <a:ext cx="8795825" cy="5602287"/>
          </a:xfrm>
          <a:prstGeom prst="rect">
            <a:avLst/>
          </a:prstGeom>
        </p:spPr>
        <p:txBody>
          <a:bodyPr/>
          <a:lstStyle/>
          <a:p>
            <a:pPr marL="0" indent="0">
              <a:spcBef>
                <a:spcPts val="600"/>
              </a:spcBef>
              <a:spcAft>
                <a:spcPts val="600"/>
              </a:spcAft>
              <a:buNone/>
            </a:pPr>
            <a:r>
              <a:rPr lang="en-US" sz="1600" dirty="0"/>
              <a:t>The </a:t>
            </a:r>
            <a:r>
              <a:rPr lang="en-US" sz="1600" dirty="0" smtClean="0"/>
              <a:t>scatter-plot below shows the yield and duration for products within the fixed income landscape that are amortizing, including Fixed MBS, Agency CMOs, Private Label MBS &amp; CMOs, Agency CMBS</a:t>
            </a:r>
            <a:r>
              <a:rPr lang="en-US" sz="1600" dirty="0"/>
              <a:t> </a:t>
            </a:r>
            <a:r>
              <a:rPr lang="en-US" sz="1600" dirty="0" smtClean="0"/>
              <a:t>and Hybrid ARMs, and includes treasuries for context:</a:t>
            </a:r>
            <a:endParaRPr lang="en-US" sz="1600" dirty="0" smtClean="0">
              <a:solidFill>
                <a:schemeClr val="tx1"/>
              </a:solidFill>
            </a:endParaRPr>
          </a:p>
        </p:txBody>
      </p:sp>
      <p:pic>
        <p:nvPicPr>
          <p:cNvPr id="9" name="Picture 8"/>
          <p:cNvPicPr>
            <a:picLocks noChangeAspect="1"/>
          </p:cNvPicPr>
          <p:nvPr/>
        </p:nvPicPr>
        <p:blipFill>
          <a:blip r:embed="rId2"/>
          <a:stretch>
            <a:fillRect/>
          </a:stretch>
        </p:blipFill>
        <p:spPr>
          <a:xfrm>
            <a:off x="0" y="1665929"/>
            <a:ext cx="10058400" cy="5051035"/>
          </a:xfrm>
          <a:prstGeom prst="rect">
            <a:avLst/>
          </a:prstGeom>
        </p:spPr>
      </p:pic>
      <p:pic>
        <p:nvPicPr>
          <p:cNvPr id="10" name="Picture 9"/>
          <p:cNvPicPr>
            <a:picLocks noChangeAspect="1"/>
          </p:cNvPicPr>
          <p:nvPr/>
        </p:nvPicPr>
        <p:blipFill>
          <a:blip r:embed="rId3"/>
          <a:stretch>
            <a:fillRect/>
          </a:stretch>
        </p:blipFill>
        <p:spPr>
          <a:xfrm>
            <a:off x="0" y="1665928"/>
            <a:ext cx="10058400" cy="5047382"/>
          </a:xfrm>
          <a:prstGeom prst="rect">
            <a:avLst/>
          </a:prstGeom>
        </p:spPr>
      </p:pic>
      <p:pic>
        <p:nvPicPr>
          <p:cNvPr id="12" name="Picture 11"/>
          <p:cNvPicPr>
            <a:picLocks noChangeAspect="1"/>
          </p:cNvPicPr>
          <p:nvPr/>
        </p:nvPicPr>
        <p:blipFill>
          <a:blip r:embed="rId4"/>
          <a:stretch>
            <a:fillRect/>
          </a:stretch>
        </p:blipFill>
        <p:spPr>
          <a:xfrm>
            <a:off x="0" y="1665929"/>
            <a:ext cx="10058400" cy="5051035"/>
          </a:xfrm>
          <a:prstGeom prst="rect">
            <a:avLst/>
          </a:prstGeom>
        </p:spPr>
      </p:pic>
      <p:pic>
        <p:nvPicPr>
          <p:cNvPr id="13" name="Picture 12"/>
          <p:cNvPicPr>
            <a:picLocks noChangeAspect="1"/>
          </p:cNvPicPr>
          <p:nvPr/>
        </p:nvPicPr>
        <p:blipFill>
          <a:blip r:embed="rId5"/>
          <a:stretch>
            <a:fillRect/>
          </a:stretch>
        </p:blipFill>
        <p:spPr>
          <a:xfrm>
            <a:off x="0" y="1665928"/>
            <a:ext cx="10058400" cy="5047382"/>
          </a:xfrm>
          <a:prstGeom prst="rect">
            <a:avLst/>
          </a:prstGeom>
        </p:spPr>
      </p:pic>
      <p:pic>
        <p:nvPicPr>
          <p:cNvPr id="14" name="Picture 13"/>
          <p:cNvPicPr>
            <a:picLocks noChangeAspect="1"/>
          </p:cNvPicPr>
          <p:nvPr/>
        </p:nvPicPr>
        <p:blipFill>
          <a:blip r:embed="rId6"/>
          <a:stretch>
            <a:fillRect/>
          </a:stretch>
        </p:blipFill>
        <p:spPr>
          <a:xfrm>
            <a:off x="0" y="1665929"/>
            <a:ext cx="10058400" cy="5051035"/>
          </a:xfrm>
          <a:prstGeom prst="rect">
            <a:avLst/>
          </a:prstGeom>
        </p:spPr>
      </p:pic>
      <p:pic>
        <p:nvPicPr>
          <p:cNvPr id="15" name="Picture 14"/>
          <p:cNvPicPr>
            <a:picLocks noChangeAspect="1"/>
          </p:cNvPicPr>
          <p:nvPr/>
        </p:nvPicPr>
        <p:blipFill>
          <a:blip r:embed="rId7"/>
          <a:stretch>
            <a:fillRect/>
          </a:stretch>
        </p:blipFill>
        <p:spPr>
          <a:xfrm>
            <a:off x="0" y="1665928"/>
            <a:ext cx="10058400" cy="5047382"/>
          </a:xfrm>
          <a:prstGeom prst="rect">
            <a:avLst/>
          </a:prstGeom>
        </p:spPr>
      </p:pic>
    </p:spTree>
    <p:extLst>
      <p:ext uri="{BB962C8B-B14F-4D97-AF65-F5344CB8AC3E}">
        <p14:creationId xmlns:p14="http://schemas.microsoft.com/office/powerpoint/2010/main" val="164572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Income Landscape:  All Fixed Rate Products – Relative Value </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a:t>Pricing provided by Stifel Fixed Income Trading Desk as of </a:t>
            </a:r>
            <a:r>
              <a:rPr lang="en-US" dirty="0" smtClean="0"/>
              <a:t>9/8/2022 </a:t>
            </a:r>
            <a:r>
              <a:rPr lang="en-US" dirty="0"/>
              <a:t>and may not represent executable levels</a:t>
            </a:r>
          </a:p>
          <a:p>
            <a:pPr marL="228600" indent="-228600">
              <a:buFont typeface="+mj-lt"/>
              <a:buAutoNum type="arabicPeriod"/>
            </a:pPr>
            <a:r>
              <a:rPr lang="en-US" dirty="0"/>
              <a:t>Analytics provided by ZM and The Yield </a:t>
            </a:r>
            <a:r>
              <a:rPr lang="en-US" dirty="0" smtClean="0"/>
              <a:t>Book</a:t>
            </a:r>
            <a:endParaRPr lang="en-US" dirty="0"/>
          </a:p>
        </p:txBody>
      </p:sp>
      <p:sp>
        <p:nvSpPr>
          <p:cNvPr id="4" name="Text Placeholder 3"/>
          <p:cNvSpPr>
            <a:spLocks noGrp="1"/>
          </p:cNvSpPr>
          <p:nvPr>
            <p:ph type="body" sz="quarter" idx="4294967295"/>
          </p:nvPr>
        </p:nvSpPr>
        <p:spPr>
          <a:xfrm>
            <a:off x="421200" y="804863"/>
            <a:ext cx="8795825" cy="5602287"/>
          </a:xfrm>
          <a:prstGeom prst="rect">
            <a:avLst/>
          </a:prstGeom>
        </p:spPr>
        <p:txBody>
          <a:bodyPr/>
          <a:lstStyle/>
          <a:p>
            <a:pPr marL="0" indent="0">
              <a:spcBef>
                <a:spcPts val="600"/>
              </a:spcBef>
              <a:spcAft>
                <a:spcPts val="600"/>
              </a:spcAft>
              <a:buNone/>
            </a:pPr>
            <a:r>
              <a:rPr lang="en-US" sz="1600" dirty="0"/>
              <a:t>The </a:t>
            </a:r>
            <a:r>
              <a:rPr lang="en-US" sz="1600" dirty="0" smtClean="0"/>
              <a:t>scatter-plot below shows all fixed rate products within the Fixed Income Landscape.  In the 2-3yr duration space, callable agencies have strong relative value, while in the 7-10yr space, corporates and municipals have strong relative value</a:t>
            </a:r>
            <a:endParaRPr lang="en-US" sz="1600" dirty="0" smtClean="0">
              <a:solidFill>
                <a:schemeClr val="tx1"/>
              </a:solidFill>
            </a:endParaRPr>
          </a:p>
        </p:txBody>
      </p:sp>
      <p:pic>
        <p:nvPicPr>
          <p:cNvPr id="19" name="Picture 18"/>
          <p:cNvPicPr>
            <a:picLocks noChangeAspect="1"/>
          </p:cNvPicPr>
          <p:nvPr/>
        </p:nvPicPr>
        <p:blipFill>
          <a:blip r:embed="rId2"/>
          <a:stretch>
            <a:fillRect/>
          </a:stretch>
        </p:blipFill>
        <p:spPr>
          <a:xfrm>
            <a:off x="0" y="1665929"/>
            <a:ext cx="10058400" cy="5051035"/>
          </a:xfrm>
          <a:prstGeom prst="rect">
            <a:avLst/>
          </a:prstGeom>
        </p:spPr>
      </p:pic>
      <p:pic>
        <p:nvPicPr>
          <p:cNvPr id="35" name="Picture 34"/>
          <p:cNvPicPr>
            <a:picLocks noChangeAspect="1"/>
          </p:cNvPicPr>
          <p:nvPr/>
        </p:nvPicPr>
        <p:blipFill>
          <a:blip r:embed="rId3"/>
          <a:stretch>
            <a:fillRect/>
          </a:stretch>
        </p:blipFill>
        <p:spPr>
          <a:xfrm>
            <a:off x="0" y="1665928"/>
            <a:ext cx="10058400" cy="5054692"/>
          </a:xfrm>
          <a:prstGeom prst="rect">
            <a:avLst/>
          </a:prstGeom>
        </p:spPr>
      </p:pic>
      <p:pic>
        <p:nvPicPr>
          <p:cNvPr id="36" name="Picture 35"/>
          <p:cNvPicPr>
            <a:picLocks noChangeAspect="1"/>
          </p:cNvPicPr>
          <p:nvPr/>
        </p:nvPicPr>
        <p:blipFill>
          <a:blip r:embed="rId4"/>
          <a:stretch>
            <a:fillRect/>
          </a:stretch>
        </p:blipFill>
        <p:spPr>
          <a:xfrm>
            <a:off x="0" y="1665928"/>
            <a:ext cx="10058400" cy="5051035"/>
          </a:xfrm>
          <a:prstGeom prst="rect">
            <a:avLst/>
          </a:prstGeom>
        </p:spPr>
      </p:pic>
      <p:sp>
        <p:nvSpPr>
          <p:cNvPr id="37" name="Rectangle 36"/>
          <p:cNvSpPr/>
          <p:nvPr/>
        </p:nvSpPr>
        <p:spPr>
          <a:xfrm>
            <a:off x="7048500" y="206540"/>
            <a:ext cx="2895600" cy="34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1) CMBS as “Bullet Surrogates”</a:t>
            </a:r>
            <a:endParaRPr lang="en-US" sz="1200" dirty="0"/>
          </a:p>
        </p:txBody>
      </p:sp>
      <p:pic>
        <p:nvPicPr>
          <p:cNvPr id="38" name="Picture 37"/>
          <p:cNvPicPr>
            <a:picLocks noChangeAspect="1"/>
          </p:cNvPicPr>
          <p:nvPr/>
        </p:nvPicPr>
        <p:blipFill>
          <a:blip r:embed="rId5"/>
          <a:stretch>
            <a:fillRect/>
          </a:stretch>
        </p:blipFill>
        <p:spPr>
          <a:xfrm>
            <a:off x="0" y="1665928"/>
            <a:ext cx="10058400" cy="5047382"/>
          </a:xfrm>
          <a:prstGeom prst="rect">
            <a:avLst/>
          </a:prstGeom>
        </p:spPr>
      </p:pic>
      <p:pic>
        <p:nvPicPr>
          <p:cNvPr id="39" name="Picture 38"/>
          <p:cNvPicPr>
            <a:picLocks noChangeAspect="1"/>
          </p:cNvPicPr>
          <p:nvPr/>
        </p:nvPicPr>
        <p:blipFill>
          <a:blip r:embed="rId6"/>
          <a:stretch>
            <a:fillRect/>
          </a:stretch>
        </p:blipFill>
        <p:spPr>
          <a:xfrm>
            <a:off x="0" y="1665929"/>
            <a:ext cx="10058400" cy="5051035"/>
          </a:xfrm>
          <a:prstGeom prst="rect">
            <a:avLst/>
          </a:prstGeom>
        </p:spPr>
      </p:pic>
      <p:pic>
        <p:nvPicPr>
          <p:cNvPr id="40" name="Picture 39"/>
          <p:cNvPicPr>
            <a:picLocks noChangeAspect="1"/>
          </p:cNvPicPr>
          <p:nvPr/>
        </p:nvPicPr>
        <p:blipFill>
          <a:blip r:embed="rId7"/>
          <a:stretch>
            <a:fillRect/>
          </a:stretch>
        </p:blipFill>
        <p:spPr>
          <a:xfrm>
            <a:off x="0" y="1665928"/>
            <a:ext cx="10058400" cy="5047382"/>
          </a:xfrm>
          <a:prstGeom prst="rect">
            <a:avLst/>
          </a:prstGeom>
        </p:spPr>
      </p:pic>
      <p:pic>
        <p:nvPicPr>
          <p:cNvPr id="42" name="Picture 41"/>
          <p:cNvPicPr>
            <a:picLocks noChangeAspect="1"/>
          </p:cNvPicPr>
          <p:nvPr/>
        </p:nvPicPr>
        <p:blipFill>
          <a:blip r:embed="rId8"/>
          <a:stretch>
            <a:fillRect/>
          </a:stretch>
        </p:blipFill>
        <p:spPr>
          <a:xfrm>
            <a:off x="0" y="1665928"/>
            <a:ext cx="10058400" cy="5054692"/>
          </a:xfrm>
          <a:prstGeom prst="rect">
            <a:avLst/>
          </a:prstGeom>
        </p:spPr>
      </p:pic>
      <p:sp>
        <p:nvSpPr>
          <p:cNvPr id="44" name="Rectangle 43"/>
          <p:cNvSpPr/>
          <p:nvPr/>
        </p:nvSpPr>
        <p:spPr>
          <a:xfrm>
            <a:off x="7048500" y="549440"/>
            <a:ext cx="2895600" cy="34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2) </a:t>
            </a:r>
            <a:r>
              <a:rPr lang="en-US" sz="1200" dirty="0" err="1" smtClean="0"/>
              <a:t>Callables</a:t>
            </a:r>
            <a:r>
              <a:rPr lang="en-US" sz="1200" dirty="0" smtClean="0"/>
              <a:t> vs Amortizing </a:t>
            </a:r>
            <a:r>
              <a:rPr lang="en-US" sz="1200" dirty="0" err="1" smtClean="0"/>
              <a:t>Agcy</a:t>
            </a:r>
            <a:r>
              <a:rPr lang="en-US" sz="1200" dirty="0" smtClean="0"/>
              <a:t> </a:t>
            </a:r>
            <a:r>
              <a:rPr lang="en-US" sz="1200" dirty="0" err="1" smtClean="0"/>
              <a:t>Mtg</a:t>
            </a:r>
            <a:r>
              <a:rPr lang="en-US" sz="1200" dirty="0" err="1"/>
              <a:t>s</a:t>
            </a:r>
            <a:endParaRPr lang="en-US" sz="1200" dirty="0"/>
          </a:p>
        </p:txBody>
      </p:sp>
      <p:pic>
        <p:nvPicPr>
          <p:cNvPr id="45" name="Picture 44"/>
          <p:cNvPicPr>
            <a:picLocks noChangeAspect="1"/>
          </p:cNvPicPr>
          <p:nvPr/>
        </p:nvPicPr>
        <p:blipFill>
          <a:blip r:embed="rId9"/>
          <a:stretch>
            <a:fillRect/>
          </a:stretch>
        </p:blipFill>
        <p:spPr>
          <a:xfrm>
            <a:off x="0" y="1665928"/>
            <a:ext cx="10058400" cy="5047382"/>
          </a:xfrm>
          <a:prstGeom prst="rect">
            <a:avLst/>
          </a:prstGeom>
        </p:spPr>
      </p:pic>
      <p:sp>
        <p:nvSpPr>
          <p:cNvPr id="47" name="Rectangle 46"/>
          <p:cNvSpPr/>
          <p:nvPr/>
        </p:nvSpPr>
        <p:spPr>
          <a:xfrm>
            <a:off x="7048500" y="886256"/>
            <a:ext cx="2895600" cy="34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3</a:t>
            </a:r>
            <a:r>
              <a:rPr lang="en-US" sz="1200" dirty="0" smtClean="0"/>
              <a:t>) Private Labels as “Loan Surrogates”</a:t>
            </a:r>
            <a:endParaRPr lang="en-US" sz="1200" dirty="0"/>
          </a:p>
        </p:txBody>
      </p:sp>
      <p:pic>
        <p:nvPicPr>
          <p:cNvPr id="48" name="Picture 47"/>
          <p:cNvPicPr>
            <a:picLocks noChangeAspect="1"/>
          </p:cNvPicPr>
          <p:nvPr/>
        </p:nvPicPr>
        <p:blipFill>
          <a:blip r:embed="rId10"/>
          <a:stretch>
            <a:fillRect/>
          </a:stretch>
        </p:blipFill>
        <p:spPr>
          <a:xfrm>
            <a:off x="0" y="1665928"/>
            <a:ext cx="10058400" cy="5054692"/>
          </a:xfrm>
          <a:prstGeom prst="rect">
            <a:avLst/>
          </a:prstGeom>
        </p:spPr>
      </p:pic>
      <p:pic>
        <p:nvPicPr>
          <p:cNvPr id="49" name="Picture 48"/>
          <p:cNvPicPr>
            <a:picLocks noChangeAspect="1"/>
          </p:cNvPicPr>
          <p:nvPr/>
        </p:nvPicPr>
        <p:blipFill>
          <a:blip r:embed="rId11"/>
          <a:stretch>
            <a:fillRect/>
          </a:stretch>
        </p:blipFill>
        <p:spPr>
          <a:xfrm>
            <a:off x="0" y="1665929"/>
            <a:ext cx="10058400" cy="5058355"/>
          </a:xfrm>
          <a:prstGeom prst="rect">
            <a:avLst/>
          </a:prstGeom>
        </p:spPr>
      </p:pic>
      <p:sp>
        <p:nvSpPr>
          <p:cNvPr id="50" name="Rectangle 49"/>
          <p:cNvSpPr/>
          <p:nvPr/>
        </p:nvSpPr>
        <p:spPr>
          <a:xfrm>
            <a:off x="7048500" y="1211611"/>
            <a:ext cx="2895600" cy="34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4) Take on Duration in Corps &amp; </a:t>
            </a:r>
            <a:r>
              <a:rPr lang="en-US" sz="1200" dirty="0" err="1" smtClean="0"/>
              <a:t>Munis</a:t>
            </a:r>
            <a:endParaRPr lang="en-US" sz="1200" dirty="0"/>
          </a:p>
        </p:txBody>
      </p:sp>
    </p:spTree>
    <p:extLst>
      <p:ext uri="{BB962C8B-B14F-4D97-AF65-F5344CB8AC3E}">
        <p14:creationId xmlns:p14="http://schemas.microsoft.com/office/powerpoint/2010/main" val="281476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down)">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500" fill="hold"/>
                                        <p:tgtEl>
                                          <p:spTgt spid="50"/>
                                        </p:tgtEl>
                                        <p:attrNameLst>
                                          <p:attrName>ppt_x</p:attrName>
                                        </p:attrNameLst>
                                      </p:cBhvr>
                                      <p:tavLst>
                                        <p:tav tm="0">
                                          <p:val>
                                            <p:strVal val="#ppt_x"/>
                                          </p:val>
                                        </p:tav>
                                        <p:tav tm="100000">
                                          <p:val>
                                            <p:strVal val="#ppt_x"/>
                                          </p:val>
                                        </p:tav>
                                      </p:tavLst>
                                    </p:anim>
                                    <p:anim calcmode="lin" valueType="num">
                                      <p:cBhvr additive="base">
                                        <p:cTn id="7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47"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Cash into Loans</a:t>
            </a:r>
            <a:endParaRPr lang="en-US" dirty="0"/>
          </a:p>
        </p:txBody>
      </p:sp>
      <p:sp>
        <p:nvSpPr>
          <p:cNvPr id="5" name="Text Placeholder 4"/>
          <p:cNvSpPr>
            <a:spLocks noGrp="1"/>
          </p:cNvSpPr>
          <p:nvPr>
            <p:ph type="body" sz="quarter" idx="16"/>
          </p:nvPr>
        </p:nvSpPr>
        <p:spPr>
          <a:xfrm>
            <a:off x="1070517" y="7315200"/>
            <a:ext cx="6858000" cy="256032"/>
          </a:xfrm>
        </p:spPr>
        <p:txBody>
          <a:bodyPr/>
          <a:lstStyle/>
          <a:p>
            <a:r>
              <a:rPr lang="en-US" dirty="0"/>
              <a:t>Source: Stifel</a:t>
            </a:r>
          </a:p>
          <a:p>
            <a:r>
              <a:rPr lang="en-US" dirty="0"/>
              <a:t>Includes bank portfolios with &gt;$100MM of Book Value who received portfolio analytics each month from Dec ‘21 – June ’22</a:t>
            </a:r>
          </a:p>
          <a:p>
            <a:r>
              <a:rPr lang="en-US" dirty="0" smtClean="0"/>
              <a:t>Portfolio gain/loss includes all holdings, including those designated as HTM</a:t>
            </a:r>
          </a:p>
        </p:txBody>
      </p:sp>
      <p:sp>
        <p:nvSpPr>
          <p:cNvPr id="29" name="TextBox 28"/>
          <p:cNvSpPr txBox="1"/>
          <p:nvPr/>
        </p:nvSpPr>
        <p:spPr>
          <a:xfrm>
            <a:off x="0" y="822960"/>
            <a:ext cx="10058400"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F56"/>
                </a:solidFill>
                <a:effectLst/>
                <a:uLnTx/>
                <a:uFillTx/>
                <a:latin typeface="Meta Offc"/>
                <a:ea typeface="+mn-ea"/>
                <a:cs typeface="+mn-cs"/>
              </a:rPr>
              <a:t>For Banks that continue to hold cash on the balance sheet</a:t>
            </a:r>
            <a:r>
              <a:rPr kumimoji="0" lang="en-US" sz="1800" b="0" i="0" u="none" strike="noStrike" kern="1200" cap="none" spc="0" normalizeH="0" noProof="0" dirty="0" smtClean="0">
                <a:ln>
                  <a:noFill/>
                </a:ln>
                <a:solidFill>
                  <a:srgbClr val="002F56"/>
                </a:solidFill>
                <a:effectLst/>
                <a:uLnTx/>
                <a:uFillTx/>
                <a:latin typeface="Meta Offc"/>
                <a:ea typeface="+mn-ea"/>
                <a:cs typeface="+mn-cs"/>
              </a:rPr>
              <a:t> and have limited loan growth, loan purchases can be considered:</a:t>
            </a:r>
            <a:endParaRPr kumimoji="0" lang="en-US" sz="1800" b="0" i="0" u="none" strike="noStrike" kern="1200" cap="none" spc="0" normalizeH="0" baseline="0" noProof="0" dirty="0" smtClean="0">
              <a:ln>
                <a:noFill/>
              </a:ln>
              <a:solidFill>
                <a:srgbClr val="002F56"/>
              </a:solidFill>
              <a:effectLst/>
              <a:uLnTx/>
              <a:uFillTx/>
              <a:latin typeface="Meta Offc"/>
              <a:ea typeface="+mn-ea"/>
              <a:cs typeface="+mn-cs"/>
            </a:endParaRPr>
          </a:p>
        </p:txBody>
      </p:sp>
      <p:sp>
        <p:nvSpPr>
          <p:cNvPr id="16" name="TextBox 15"/>
          <p:cNvSpPr txBox="1"/>
          <p:nvPr/>
        </p:nvSpPr>
        <p:spPr>
          <a:xfrm>
            <a:off x="419410" y="7107398"/>
            <a:ext cx="1080120" cy="276999"/>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057"/>
                </a:solidFill>
                <a:effectLst/>
                <a:uLnTx/>
                <a:uFillTx/>
                <a:latin typeface="Meta Offc"/>
                <a:ea typeface="+mn-ea"/>
                <a:cs typeface="+mn-cs"/>
              </a:rPr>
              <a:t>Page </a:t>
            </a:r>
            <a:fld id="{B8FD5194-64B3-42AD-A2B1-B47F8270355C}" type="slidenum">
              <a:rPr kumimoji="0" lang="en-US" sz="1200" b="0" i="0" u="none" strike="noStrike" kern="1200" cap="none" spc="0" normalizeH="0" baseline="0" noProof="0" smtClean="0">
                <a:ln>
                  <a:noFill/>
                </a:ln>
                <a:solidFill>
                  <a:srgbClr val="003057"/>
                </a:solidFill>
                <a:effectLst/>
                <a:uLnTx/>
                <a:uFillTx/>
                <a:latin typeface="Meta Off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3057"/>
              </a:solidFill>
              <a:effectLst/>
              <a:uLnTx/>
              <a:uFillTx/>
              <a:latin typeface="Meta Offc"/>
              <a:ea typeface="+mn-ea"/>
              <a:cs typeface="+mn-cs"/>
            </a:endParaRPr>
          </a:p>
        </p:txBody>
      </p:sp>
      <p:pic>
        <p:nvPicPr>
          <p:cNvPr id="3" name="Picture 2"/>
          <p:cNvPicPr>
            <a:picLocks noChangeAspect="1"/>
          </p:cNvPicPr>
          <p:nvPr/>
        </p:nvPicPr>
        <p:blipFill>
          <a:blip r:embed="rId2"/>
          <a:stretch>
            <a:fillRect/>
          </a:stretch>
        </p:blipFill>
        <p:spPr>
          <a:xfrm>
            <a:off x="2701924" y="1787794"/>
            <a:ext cx="4306319" cy="2139950"/>
          </a:xfrm>
          <a:prstGeom prst="rect">
            <a:avLst/>
          </a:prstGeom>
        </p:spPr>
      </p:pic>
      <p:pic>
        <p:nvPicPr>
          <p:cNvPr id="4" name="Picture 3"/>
          <p:cNvPicPr>
            <a:picLocks noChangeAspect="1"/>
          </p:cNvPicPr>
          <p:nvPr/>
        </p:nvPicPr>
        <p:blipFill>
          <a:blip r:embed="rId3"/>
          <a:stretch>
            <a:fillRect/>
          </a:stretch>
        </p:blipFill>
        <p:spPr>
          <a:xfrm>
            <a:off x="114300" y="4235450"/>
            <a:ext cx="9829800" cy="1259776"/>
          </a:xfrm>
          <a:prstGeom prst="rect">
            <a:avLst/>
          </a:prstGeom>
        </p:spPr>
      </p:pic>
    </p:spTree>
    <p:extLst>
      <p:ext uri="{BB962C8B-B14F-4D97-AF65-F5344CB8AC3E}">
        <p14:creationId xmlns:p14="http://schemas.microsoft.com/office/powerpoint/2010/main" val="251122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ext Placeholder 2"/>
          <p:cNvSpPr>
            <a:spLocks noGrp="1"/>
          </p:cNvSpPr>
          <p:nvPr>
            <p:ph type="body" sz="quarter" idx="12"/>
          </p:nvPr>
        </p:nvSpPr>
        <p:spPr>
          <a:xfrm>
            <a:off x="2364903" y="3421234"/>
            <a:ext cx="5238531" cy="432919"/>
          </a:xfrm>
        </p:spPr>
        <p:txBody>
          <a:bodyPr/>
          <a:lstStyle/>
          <a:p>
            <a:r>
              <a:rPr lang="en-US" dirty="0" smtClean="0"/>
              <a:t>1. Balance Sheet &amp; Earnings Trends</a:t>
            </a:r>
          </a:p>
          <a:p>
            <a:r>
              <a:rPr lang="en-US" b="0" i="1" dirty="0" smtClean="0"/>
              <a:t>National Peers &amp; Washington Banks</a:t>
            </a:r>
            <a:endParaRPr lang="en-US" b="0" i="1" dirty="0"/>
          </a:p>
        </p:txBody>
      </p:sp>
    </p:spTree>
    <p:extLst>
      <p:ext uri="{BB962C8B-B14F-4D97-AF65-F5344CB8AC3E}">
        <p14:creationId xmlns:p14="http://schemas.microsoft.com/office/powerpoint/2010/main" val="5884763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Cash Deploy Strategies</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a:t>Pricing provided by Stifel Fixed Income Trading Desk as of </a:t>
            </a:r>
            <a:r>
              <a:rPr lang="en-US" dirty="0" smtClean="0"/>
              <a:t>8/8/2022 </a:t>
            </a:r>
            <a:r>
              <a:rPr lang="en-US" dirty="0"/>
              <a:t>and may not represent executable levels</a:t>
            </a:r>
          </a:p>
          <a:p>
            <a:pPr marL="228600" indent="-228600">
              <a:buFont typeface="+mj-lt"/>
              <a:buAutoNum type="arabicPeriod"/>
            </a:pPr>
            <a:r>
              <a:rPr lang="en-US" dirty="0"/>
              <a:t>Analytics provided by ZM and The Yield </a:t>
            </a:r>
            <a:r>
              <a:rPr lang="en-US" dirty="0" smtClean="0"/>
              <a:t>Book</a:t>
            </a:r>
            <a:endParaRPr lang="en-US" dirty="0"/>
          </a:p>
        </p:txBody>
      </p:sp>
      <p:sp>
        <p:nvSpPr>
          <p:cNvPr id="4" name="Text Placeholder 3"/>
          <p:cNvSpPr>
            <a:spLocks noGrp="1"/>
          </p:cNvSpPr>
          <p:nvPr>
            <p:ph type="body" sz="quarter" idx="4294967295"/>
          </p:nvPr>
        </p:nvSpPr>
        <p:spPr>
          <a:xfrm>
            <a:off x="421200" y="804863"/>
            <a:ext cx="8795825" cy="5602287"/>
          </a:xfrm>
          <a:prstGeom prst="rect">
            <a:avLst/>
          </a:prstGeom>
        </p:spPr>
        <p:txBody>
          <a:bodyPr/>
          <a:lstStyle/>
          <a:p>
            <a:pPr marL="0" indent="0">
              <a:spcBef>
                <a:spcPts val="600"/>
              </a:spcBef>
              <a:spcAft>
                <a:spcPts val="600"/>
              </a:spcAft>
              <a:buNone/>
            </a:pPr>
            <a:r>
              <a:rPr lang="en-US" sz="1600" dirty="0"/>
              <a:t>The following analysis for </a:t>
            </a:r>
            <a:r>
              <a:rPr lang="en-US" sz="1600" dirty="0" smtClean="0"/>
              <a:t>Sample Bank shows </a:t>
            </a:r>
            <a:r>
              <a:rPr lang="en-US" sz="1600" dirty="0"/>
              <a:t>the impacts of </a:t>
            </a:r>
            <a:r>
              <a:rPr lang="en-US" sz="1600" dirty="0" smtClean="0"/>
              <a:t>three $50mm cash deploy strategies </a:t>
            </a:r>
            <a:r>
              <a:rPr lang="en-US" sz="1600" dirty="0" smtClean="0">
                <a:solidFill>
                  <a:schemeClr val="tx1"/>
                </a:solidFill>
              </a:rPr>
              <a:t>with varying goals and constraints</a:t>
            </a:r>
          </a:p>
          <a:p>
            <a:pPr marL="0" indent="0">
              <a:spcBef>
                <a:spcPts val="600"/>
              </a:spcBef>
              <a:spcAft>
                <a:spcPts val="600"/>
              </a:spcAft>
              <a:buNone/>
            </a:pPr>
            <a:r>
              <a:rPr lang="en-US" sz="1600" dirty="0" smtClean="0">
                <a:solidFill>
                  <a:schemeClr val="tx1"/>
                </a:solidFill>
              </a:rPr>
              <a:t>Cash </a:t>
            </a:r>
            <a:r>
              <a:rPr lang="en-US" sz="1600" dirty="0">
                <a:solidFill>
                  <a:schemeClr val="tx1"/>
                </a:solidFill>
              </a:rPr>
              <a:t>funds the purchase of a mix of </a:t>
            </a:r>
            <a:r>
              <a:rPr lang="en-US" sz="1600" dirty="0" smtClean="0">
                <a:solidFill>
                  <a:schemeClr val="tx1"/>
                </a:solidFill>
              </a:rPr>
              <a:t>Agency Debt, Agency MBS, Agency CMBS, Agency CMOs, Municipals and Corporates</a:t>
            </a:r>
          </a:p>
        </p:txBody>
      </p:sp>
      <p:grpSp>
        <p:nvGrpSpPr>
          <p:cNvPr id="14" name="Group 13"/>
          <p:cNvGrpSpPr/>
          <p:nvPr/>
        </p:nvGrpSpPr>
        <p:grpSpPr>
          <a:xfrm>
            <a:off x="421200" y="2486143"/>
            <a:ext cx="2589195" cy="3882337"/>
            <a:chOff x="643561" y="2645167"/>
            <a:chExt cx="2776728" cy="3882337"/>
          </a:xfrm>
        </p:grpSpPr>
        <p:sp>
          <p:nvSpPr>
            <p:cNvPr id="6" name="Rectangle 5"/>
            <p:cNvSpPr/>
            <p:nvPr/>
          </p:nvSpPr>
          <p:spPr>
            <a:xfrm>
              <a:off x="643561" y="2645167"/>
              <a:ext cx="2776728" cy="274320"/>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3057"/>
                  </a:solidFill>
                  <a:effectLst/>
                  <a:uLnTx/>
                  <a:uFillTx/>
                  <a:latin typeface="Meta Offc"/>
                  <a:ea typeface="+mn-ea"/>
                  <a:cs typeface="+mn-cs"/>
                </a:rPr>
                <a:t>Strategy 1: Short Allocation</a:t>
              </a:r>
              <a:endParaRPr kumimoji="0" lang="en-US" sz="1400" b="1" i="0" u="none" strike="noStrike" kern="1200" cap="none" spc="0" normalizeH="0" baseline="0" noProof="0" dirty="0">
                <a:ln>
                  <a:noFill/>
                </a:ln>
                <a:solidFill>
                  <a:srgbClr val="003057"/>
                </a:solidFill>
                <a:effectLst/>
                <a:uLnTx/>
                <a:uFillTx/>
                <a:latin typeface="Meta Offc"/>
                <a:ea typeface="+mn-ea"/>
                <a:cs typeface="+mn-cs"/>
              </a:endParaRPr>
            </a:p>
          </p:txBody>
        </p:sp>
        <p:sp>
          <p:nvSpPr>
            <p:cNvPr id="8" name="TextBox 7"/>
            <p:cNvSpPr txBox="1"/>
            <p:nvPr/>
          </p:nvSpPr>
          <p:spPr>
            <a:xfrm>
              <a:off x="643561" y="2960534"/>
              <a:ext cx="27767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$50mm cash deploy, +300 price volatility ~ 10.5%</a:t>
              </a:r>
              <a:endParaRPr kumimoji="0" lang="en-US" sz="14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9" name="Rectangle 8"/>
            <p:cNvSpPr/>
            <p:nvPr/>
          </p:nvSpPr>
          <p:spPr>
            <a:xfrm>
              <a:off x="643561" y="4163327"/>
              <a:ext cx="2776728" cy="274320"/>
            </a:xfrm>
            <a:prstGeom prst="rect">
              <a:avLst/>
            </a:prstGeom>
            <a:solidFill>
              <a:srgbClr val="DAEEF3"/>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3057"/>
                  </a:solidFill>
                  <a:effectLst/>
                  <a:uLnTx/>
                  <a:uFillTx/>
                  <a:latin typeface="Meta Offc"/>
                  <a:ea typeface="+mn-ea"/>
                  <a:cs typeface="+mn-cs"/>
                </a:rPr>
                <a:t>Strategy 2: Mid Allocation</a:t>
              </a:r>
              <a:endParaRPr kumimoji="0" lang="en-US" sz="1400" b="1" i="0" u="none" strike="noStrike" kern="1200" cap="none" spc="0" normalizeH="0" baseline="0" noProof="0" dirty="0">
                <a:ln>
                  <a:noFill/>
                </a:ln>
                <a:solidFill>
                  <a:srgbClr val="003057"/>
                </a:solidFill>
                <a:effectLst/>
                <a:uLnTx/>
                <a:uFillTx/>
                <a:latin typeface="Meta Offc"/>
                <a:ea typeface="+mn-ea"/>
                <a:cs typeface="+mn-cs"/>
              </a:endParaRPr>
            </a:p>
          </p:txBody>
        </p:sp>
        <p:sp>
          <p:nvSpPr>
            <p:cNvPr id="10" name="TextBox 9"/>
            <p:cNvSpPr txBox="1"/>
            <p:nvPr/>
          </p:nvSpPr>
          <p:spPr>
            <a:xfrm>
              <a:off x="643561" y="4473414"/>
              <a:ext cx="27767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a:t>
              </a:r>
              <a:r>
                <a:rPr kumimoji="0" lang="en-US" sz="1400" b="0" i="0" u="none" strike="noStrike" kern="1200" cap="none" spc="0" normalizeH="0" baseline="0" noProof="0" dirty="0">
                  <a:ln>
                    <a:noFill/>
                  </a:ln>
                  <a:solidFill>
                    <a:srgbClr val="002F56"/>
                  </a:solidFill>
                  <a:effectLst/>
                  <a:uLnTx/>
                  <a:uFillTx/>
                  <a:latin typeface="Meta Offc"/>
                  <a:ea typeface="+mn-ea"/>
                  <a:cs typeface="+mn-cs"/>
                </a:rPr>
                <a:t>5</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0mm </a:t>
              </a:r>
              <a:r>
                <a:rPr kumimoji="0" lang="en-US" sz="1400" b="0" i="0" u="none" strike="noStrike" kern="1200" cap="none" spc="0" normalizeH="0" baseline="0" noProof="0" dirty="0">
                  <a:ln>
                    <a:noFill/>
                  </a:ln>
                  <a:solidFill>
                    <a:srgbClr val="002F56"/>
                  </a:solidFill>
                  <a:effectLst/>
                  <a:uLnTx/>
                  <a:uFillTx/>
                  <a:latin typeface="Meta Offc"/>
                  <a:ea typeface="+mn-ea"/>
                  <a:cs typeface="+mn-cs"/>
                </a:rPr>
                <a:t>cash deploy, +300 price volatility ~ </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13.5%</a:t>
              </a:r>
              <a:endParaRPr kumimoji="0" lang="en-US" sz="14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11" name="Rectangle 10"/>
            <p:cNvSpPr/>
            <p:nvPr/>
          </p:nvSpPr>
          <p:spPr>
            <a:xfrm>
              <a:off x="643561" y="5688917"/>
              <a:ext cx="2776728" cy="274320"/>
            </a:xfrm>
            <a:prstGeom prst="rect">
              <a:avLst/>
            </a:prstGeom>
            <a:solidFill>
              <a:srgbClr val="EBF1DE"/>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3057"/>
                  </a:solidFill>
                  <a:effectLst/>
                  <a:uLnTx/>
                  <a:uFillTx/>
                  <a:latin typeface="Meta Offc"/>
                  <a:ea typeface="+mn-ea"/>
                  <a:cs typeface="+mn-cs"/>
                </a:rPr>
                <a:t>Strategy 3: Long Allocation</a:t>
              </a:r>
              <a:endParaRPr kumimoji="0" lang="en-US" sz="1400" b="1" i="0" u="none" strike="noStrike" kern="1200" cap="none" spc="0" normalizeH="0" baseline="0" noProof="0" dirty="0">
                <a:ln>
                  <a:noFill/>
                </a:ln>
                <a:solidFill>
                  <a:srgbClr val="003057"/>
                </a:solidFill>
                <a:effectLst/>
                <a:uLnTx/>
                <a:uFillTx/>
                <a:latin typeface="Meta Offc"/>
                <a:ea typeface="+mn-ea"/>
                <a:cs typeface="+mn-cs"/>
              </a:endParaRPr>
            </a:p>
          </p:txBody>
        </p:sp>
        <p:sp>
          <p:nvSpPr>
            <p:cNvPr id="12" name="TextBox 11"/>
            <p:cNvSpPr txBox="1"/>
            <p:nvPr/>
          </p:nvSpPr>
          <p:spPr>
            <a:xfrm>
              <a:off x="643561" y="6004284"/>
              <a:ext cx="27767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$50mm </a:t>
              </a:r>
              <a:r>
                <a:rPr kumimoji="0" lang="en-US" sz="1400" b="0" i="0" u="none" strike="noStrike" kern="1200" cap="none" spc="0" normalizeH="0" baseline="0" noProof="0" dirty="0">
                  <a:ln>
                    <a:noFill/>
                  </a:ln>
                  <a:solidFill>
                    <a:srgbClr val="002F56"/>
                  </a:solidFill>
                  <a:effectLst/>
                  <a:uLnTx/>
                  <a:uFillTx/>
                  <a:latin typeface="Meta Offc"/>
                  <a:ea typeface="+mn-ea"/>
                  <a:cs typeface="+mn-cs"/>
                </a:rPr>
                <a:t>cash deploy, +300 price volatility ~ </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15.5%</a:t>
              </a:r>
              <a:endParaRPr kumimoji="0" lang="en-US" sz="1400" b="0" i="0" u="none" strike="noStrike" kern="1200" cap="none" spc="0" normalizeH="0" baseline="0" noProof="0" dirty="0">
                <a:ln>
                  <a:noFill/>
                </a:ln>
                <a:solidFill>
                  <a:srgbClr val="002F56"/>
                </a:solidFill>
                <a:effectLst/>
                <a:uLnTx/>
                <a:uFillTx/>
                <a:latin typeface="Meta Offc"/>
                <a:ea typeface="+mn-ea"/>
                <a:cs typeface="+mn-cs"/>
              </a:endParaRPr>
            </a:p>
          </p:txBody>
        </p:sp>
      </p:grpSp>
      <p:pic>
        <p:nvPicPr>
          <p:cNvPr id="3" name="Picture 2"/>
          <p:cNvPicPr>
            <a:picLocks noChangeAspect="1"/>
          </p:cNvPicPr>
          <p:nvPr/>
        </p:nvPicPr>
        <p:blipFill>
          <a:blip r:embed="rId2"/>
          <a:stretch>
            <a:fillRect/>
          </a:stretch>
        </p:blipFill>
        <p:spPr>
          <a:xfrm>
            <a:off x="3318950" y="2299100"/>
            <a:ext cx="6318250" cy="3917950"/>
          </a:xfrm>
          <a:prstGeom prst="rect">
            <a:avLst/>
          </a:prstGeom>
        </p:spPr>
      </p:pic>
      <p:sp>
        <p:nvSpPr>
          <p:cNvPr id="13" name="TextBox 12"/>
          <p:cNvSpPr txBox="1"/>
          <p:nvPr/>
        </p:nvSpPr>
        <p:spPr>
          <a:xfrm>
            <a:off x="8769096" y="5372"/>
            <a:ext cx="9412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Meta Offc"/>
                <a:ea typeface="+mn-ea"/>
                <a:cs typeface="+mn-cs"/>
              </a:rPr>
              <a:t>Sample</a:t>
            </a:r>
            <a:endParaRPr kumimoji="0" lang="en-US" sz="1800" b="1" i="1" u="none" strike="noStrike" kern="1200" cap="none" spc="0" normalizeH="0" baseline="0" noProof="0" dirty="0">
              <a:ln>
                <a:noFill/>
              </a:ln>
              <a:solidFill>
                <a:srgbClr val="FF0000"/>
              </a:solidFill>
              <a:effectLst/>
              <a:uLnTx/>
              <a:uFillTx/>
              <a:latin typeface="Meta Offc"/>
              <a:ea typeface="+mn-ea"/>
              <a:cs typeface="+mn-cs"/>
            </a:endParaRPr>
          </a:p>
        </p:txBody>
      </p:sp>
    </p:spTree>
    <p:extLst>
      <p:ext uri="{BB962C8B-B14F-4D97-AF65-F5344CB8AC3E}">
        <p14:creationId xmlns:p14="http://schemas.microsoft.com/office/powerpoint/2010/main" val="367626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Deploy Allocations</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a:t>Pricing provided by Stifel Fixed Income Trading Desk as of </a:t>
            </a:r>
            <a:r>
              <a:rPr lang="en-US" dirty="0" smtClean="0"/>
              <a:t>8/8/2022 </a:t>
            </a:r>
            <a:r>
              <a:rPr lang="en-US" dirty="0"/>
              <a:t>and may not represent executable levels</a:t>
            </a:r>
          </a:p>
          <a:p>
            <a:pPr marL="228600" indent="-228600">
              <a:buFont typeface="+mj-lt"/>
              <a:buAutoNum type="arabicPeriod"/>
            </a:pPr>
            <a:r>
              <a:rPr lang="en-US" dirty="0"/>
              <a:t>Analytics provided by ZM and The Yield Book</a:t>
            </a:r>
          </a:p>
        </p:txBody>
      </p:sp>
      <p:sp>
        <p:nvSpPr>
          <p:cNvPr id="4" name="Text Placeholder 3"/>
          <p:cNvSpPr>
            <a:spLocks noGrp="1"/>
          </p:cNvSpPr>
          <p:nvPr>
            <p:ph type="body" sz="quarter" idx="4294967295"/>
          </p:nvPr>
        </p:nvSpPr>
        <p:spPr>
          <a:xfrm>
            <a:off x="295275" y="714375"/>
            <a:ext cx="8921750" cy="5562600"/>
          </a:xfrm>
          <a:prstGeom prst="rect">
            <a:avLst/>
          </a:prstGeom>
        </p:spPr>
        <p:txBody>
          <a:bodyPr/>
          <a:lstStyle/>
          <a:p>
            <a:pPr marL="0" indent="0">
              <a:buNone/>
            </a:pPr>
            <a:r>
              <a:rPr lang="en-US" sz="1600" dirty="0" smtClean="0"/>
              <a:t>Below are the allocations for the three strategies:</a:t>
            </a:r>
          </a:p>
          <a:p>
            <a:pPr marL="285750" indent="-285750">
              <a:buFont typeface="Arial" panose="020B0604020202020204" pitchFamily="34" charset="0"/>
              <a:buChar char="•"/>
            </a:pPr>
            <a:endParaRPr lang="en-US" sz="1600" dirty="0"/>
          </a:p>
        </p:txBody>
      </p:sp>
      <p:pic>
        <p:nvPicPr>
          <p:cNvPr id="6" name="Picture 5"/>
          <p:cNvPicPr>
            <a:picLocks noChangeAspect="1"/>
          </p:cNvPicPr>
          <p:nvPr/>
        </p:nvPicPr>
        <p:blipFill>
          <a:blip r:embed="rId2"/>
          <a:stretch>
            <a:fillRect/>
          </a:stretch>
        </p:blipFill>
        <p:spPr>
          <a:xfrm>
            <a:off x="182880" y="1172071"/>
            <a:ext cx="9692640" cy="4550703"/>
          </a:xfrm>
          <a:prstGeom prst="rect">
            <a:avLst/>
          </a:prstGeom>
        </p:spPr>
      </p:pic>
      <p:sp>
        <p:nvSpPr>
          <p:cNvPr id="7" name="TextBox 6"/>
          <p:cNvSpPr txBox="1"/>
          <p:nvPr/>
        </p:nvSpPr>
        <p:spPr>
          <a:xfrm>
            <a:off x="8769096" y="5372"/>
            <a:ext cx="9412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Meta Offc"/>
                <a:ea typeface="+mn-ea"/>
                <a:cs typeface="+mn-cs"/>
              </a:rPr>
              <a:t>Sample</a:t>
            </a:r>
            <a:endParaRPr kumimoji="0" lang="en-US" sz="1800" b="1" i="1" u="none" strike="noStrike" kern="1200" cap="none" spc="0" normalizeH="0" baseline="0" noProof="0" dirty="0">
              <a:ln>
                <a:noFill/>
              </a:ln>
              <a:solidFill>
                <a:srgbClr val="FF0000"/>
              </a:solidFill>
              <a:effectLst/>
              <a:uLnTx/>
              <a:uFillTx/>
              <a:latin typeface="Meta Offc"/>
              <a:ea typeface="+mn-ea"/>
              <a:cs typeface="+mn-cs"/>
            </a:endParaRPr>
          </a:p>
        </p:txBody>
      </p:sp>
    </p:spTree>
    <p:extLst>
      <p:ext uri="{BB962C8B-B14F-4D97-AF65-F5344CB8AC3E}">
        <p14:creationId xmlns:p14="http://schemas.microsoft.com/office/powerpoint/2010/main" val="323743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Comparison </a:t>
            </a:r>
            <a:endParaRPr lang="en-US" dirty="0"/>
          </a:p>
        </p:txBody>
      </p:sp>
      <p:sp>
        <p:nvSpPr>
          <p:cNvPr id="5" name="Text Placeholder 4"/>
          <p:cNvSpPr>
            <a:spLocks noGrp="1"/>
          </p:cNvSpPr>
          <p:nvPr>
            <p:ph type="body" sz="quarter" idx="16"/>
          </p:nvPr>
        </p:nvSpPr>
        <p:spPr/>
        <p:txBody>
          <a:bodyPr/>
          <a:lstStyle/>
          <a:p>
            <a:pPr marL="228600" indent="-228600">
              <a:buFont typeface="+mj-lt"/>
              <a:buAutoNum type="arabicPeriod"/>
            </a:pPr>
            <a:r>
              <a:rPr lang="en-US" dirty="0" smtClean="0"/>
              <a:t>Beginning portfolio data provided by  Sample Bank as of 7/31/2022</a:t>
            </a:r>
          </a:p>
          <a:p>
            <a:pPr marL="228600" indent="-228600">
              <a:buFont typeface="+mj-lt"/>
              <a:buAutoNum type="arabicPeriod"/>
            </a:pPr>
            <a:r>
              <a:rPr lang="en-US" dirty="0" smtClean="0"/>
              <a:t>Other beginning data provided by SNL as of 6/30/2022 LTM</a:t>
            </a:r>
          </a:p>
          <a:p>
            <a:pPr marL="228600" indent="-228600">
              <a:buFont typeface="+mj-lt"/>
              <a:buAutoNum type="arabicPeriod"/>
            </a:pPr>
            <a:r>
              <a:rPr lang="en-US" dirty="0"/>
              <a:t>Pricing provided by Stifel Fixed Income Trading Desk as of </a:t>
            </a:r>
            <a:r>
              <a:rPr lang="en-US" dirty="0" smtClean="0"/>
              <a:t>8/8/2022 </a:t>
            </a:r>
            <a:r>
              <a:rPr lang="en-US" dirty="0"/>
              <a:t>and may not represent executable levels</a:t>
            </a:r>
          </a:p>
          <a:p>
            <a:pPr marL="228600" indent="-228600">
              <a:buFont typeface="+mj-lt"/>
              <a:buAutoNum type="arabicPeriod"/>
            </a:pPr>
            <a:r>
              <a:rPr lang="en-US" dirty="0"/>
              <a:t>Analytics provided by ZM and The Yield Book</a:t>
            </a:r>
          </a:p>
        </p:txBody>
      </p:sp>
      <p:pic>
        <p:nvPicPr>
          <p:cNvPr id="2" name="Picture 1"/>
          <p:cNvPicPr>
            <a:picLocks noChangeAspect="1"/>
          </p:cNvPicPr>
          <p:nvPr/>
        </p:nvPicPr>
        <p:blipFill>
          <a:blip r:embed="rId2"/>
          <a:stretch>
            <a:fillRect/>
          </a:stretch>
        </p:blipFill>
        <p:spPr>
          <a:xfrm>
            <a:off x="457200" y="730250"/>
            <a:ext cx="9144000" cy="5969690"/>
          </a:xfrm>
          <a:prstGeom prst="rect">
            <a:avLst/>
          </a:prstGeom>
        </p:spPr>
      </p:pic>
      <p:sp>
        <p:nvSpPr>
          <p:cNvPr id="6" name="TextBox 5"/>
          <p:cNvSpPr txBox="1"/>
          <p:nvPr/>
        </p:nvSpPr>
        <p:spPr>
          <a:xfrm>
            <a:off x="8769096" y="5372"/>
            <a:ext cx="9412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Meta Offc"/>
                <a:ea typeface="+mn-ea"/>
                <a:cs typeface="+mn-cs"/>
              </a:rPr>
              <a:t>Sample</a:t>
            </a:r>
            <a:endParaRPr kumimoji="0" lang="en-US" sz="1800" b="1" i="1" u="none" strike="noStrike" kern="1200" cap="none" spc="0" normalizeH="0" baseline="0" noProof="0" dirty="0">
              <a:ln>
                <a:noFill/>
              </a:ln>
              <a:solidFill>
                <a:srgbClr val="FF0000"/>
              </a:solidFill>
              <a:effectLst/>
              <a:uLnTx/>
              <a:uFillTx/>
              <a:latin typeface="Meta Offc"/>
              <a:ea typeface="+mn-ea"/>
              <a:cs typeface="+mn-cs"/>
            </a:endParaRPr>
          </a:p>
        </p:txBody>
      </p:sp>
    </p:spTree>
    <p:extLst>
      <p:ext uri="{BB962C8B-B14F-4D97-AF65-F5344CB8AC3E}">
        <p14:creationId xmlns:p14="http://schemas.microsoft.com/office/powerpoint/2010/main" val="3127479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Liquidity/IRR Consideration Matrix</a:t>
            </a:r>
            <a:endParaRPr lang="en-US" dirty="0"/>
          </a:p>
        </p:txBody>
      </p:sp>
      <p:cxnSp>
        <p:nvCxnSpPr>
          <p:cNvPr id="11" name="Straight Arrow Connector 10"/>
          <p:cNvCxnSpPr/>
          <p:nvPr/>
        </p:nvCxnSpPr>
        <p:spPr>
          <a:xfrm>
            <a:off x="8355173" y="1313522"/>
            <a:ext cx="0" cy="5486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83146" y="32065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5" name="TextBox 14"/>
          <p:cNvSpPr txBox="1"/>
          <p:nvPr/>
        </p:nvSpPr>
        <p:spPr>
          <a:xfrm>
            <a:off x="7598500" y="869023"/>
            <a:ext cx="20919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Asset</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Sensitive</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sp>
        <p:nvSpPr>
          <p:cNvPr id="18" name="Text Placeholder 2"/>
          <p:cNvSpPr txBox="1">
            <a:spLocks/>
          </p:cNvSpPr>
          <p:nvPr/>
        </p:nvSpPr>
        <p:spPr>
          <a:xfrm>
            <a:off x="1233426" y="1383685"/>
            <a:ext cx="5745012" cy="4260294"/>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lvl="0">
              <a:defRPr/>
            </a:pPr>
            <a:r>
              <a:rPr lang="en-US" sz="2000" dirty="0">
                <a:solidFill>
                  <a:srgbClr val="002F56"/>
                </a:solidFill>
              </a:rPr>
              <a:t>Large </a:t>
            </a:r>
            <a:r>
              <a:rPr lang="en-US" sz="2000" b="1" dirty="0">
                <a:solidFill>
                  <a:srgbClr val="002F56"/>
                </a:solidFill>
              </a:rPr>
              <a:t>floating</a:t>
            </a:r>
            <a:r>
              <a:rPr lang="en-US" sz="2000" dirty="0">
                <a:solidFill>
                  <a:srgbClr val="002F56"/>
                </a:solidFill>
              </a:rPr>
              <a:t> rate asset base</a:t>
            </a:r>
          </a:p>
          <a:p>
            <a:pPr lvl="0">
              <a:defRPr/>
            </a:pPr>
            <a:r>
              <a:rPr lang="en-US" sz="2000" dirty="0">
                <a:solidFill>
                  <a:srgbClr val="002F56"/>
                </a:solidFill>
              </a:rPr>
              <a:t>Lower cash balance</a:t>
            </a:r>
          </a:p>
          <a:p>
            <a:pPr lvl="0">
              <a:defRPr/>
            </a:pPr>
            <a:r>
              <a:rPr lang="en-US" sz="2000" dirty="0">
                <a:solidFill>
                  <a:srgbClr val="002F56"/>
                </a:solidFill>
              </a:rPr>
              <a:t>Strong loan demand</a:t>
            </a:r>
          </a:p>
          <a:p>
            <a:pPr marL="0" marR="0" lvl="0" indent="0" algn="l" defTabSz="928456" rtl="0" eaLnBrk="1" fontAlgn="auto" latinLnBrk="0" hangingPunct="1">
              <a:lnSpc>
                <a:spcPct val="90000"/>
              </a:lnSpc>
              <a:spcBef>
                <a:spcPts val="1015"/>
              </a:spcBef>
              <a:spcAft>
                <a:spcPts val="0"/>
              </a:spcAft>
              <a:buClrTx/>
              <a:buSzTx/>
              <a:buNone/>
              <a:tabLst/>
              <a:defRPr/>
            </a:pPr>
            <a:endParaRPr kumimoji="0" lang="en-US" sz="2000" b="0" i="0" u="none" strike="noStrike" kern="1200" cap="none" spc="0" normalizeH="0" baseline="0" noProof="0" dirty="0" smtClean="0">
              <a:ln>
                <a:noFill/>
              </a:ln>
              <a:solidFill>
                <a:srgbClr val="002F56"/>
              </a:solidFill>
              <a:effectLst/>
              <a:uLnTx/>
              <a:uFillTx/>
              <a:latin typeface="Meta Offc"/>
              <a:ea typeface="+mn-ea"/>
              <a:cs typeface="+mn-cs"/>
            </a:endParaRPr>
          </a:p>
          <a:p>
            <a:pPr marL="0" lvl="0" indent="0">
              <a:buNone/>
              <a:defRPr/>
            </a:pPr>
            <a:r>
              <a:rPr lang="en-US" sz="2000" b="1" dirty="0">
                <a:solidFill>
                  <a:srgbClr val="002F56"/>
                </a:solidFill>
              </a:rPr>
              <a:t>Consider:</a:t>
            </a:r>
          </a:p>
          <a:p>
            <a:pPr lvl="0">
              <a:defRPr/>
            </a:pPr>
            <a:r>
              <a:rPr lang="en-US" sz="2000" u="sng" dirty="0">
                <a:solidFill>
                  <a:srgbClr val="002F56"/>
                </a:solidFill>
              </a:rPr>
              <a:t>Rates down </a:t>
            </a:r>
            <a:r>
              <a:rPr lang="en-US" sz="2000" dirty="0">
                <a:solidFill>
                  <a:srgbClr val="002F56"/>
                </a:solidFill>
              </a:rPr>
              <a:t>protection through </a:t>
            </a:r>
            <a:r>
              <a:rPr lang="en-US" sz="2000" u="sng" dirty="0">
                <a:solidFill>
                  <a:srgbClr val="002F56"/>
                </a:solidFill>
              </a:rPr>
              <a:t>hedging</a:t>
            </a:r>
            <a:r>
              <a:rPr lang="en-US" sz="2000" dirty="0">
                <a:solidFill>
                  <a:srgbClr val="002F56"/>
                </a:solidFill>
              </a:rPr>
              <a:t> strategies</a:t>
            </a:r>
          </a:p>
          <a:p>
            <a:pPr lvl="0">
              <a:defRPr/>
            </a:pPr>
            <a:r>
              <a:rPr lang="en-US" sz="2000" dirty="0">
                <a:solidFill>
                  <a:srgbClr val="002F56"/>
                </a:solidFill>
              </a:rPr>
              <a:t>Leverage opportunities</a:t>
            </a:r>
          </a:p>
          <a:p>
            <a:pPr marL="0" marR="0" lvl="0" indent="0" algn="l" defTabSz="928456" rtl="0" eaLnBrk="1" fontAlgn="auto" latinLnBrk="0" hangingPunct="1">
              <a:lnSpc>
                <a:spcPct val="90000"/>
              </a:lnSpc>
              <a:spcBef>
                <a:spcPts val="1015"/>
              </a:spcBef>
              <a:spcAft>
                <a:spcPts val="0"/>
              </a:spcAft>
              <a:buClrTx/>
              <a:buSzTx/>
              <a:buNone/>
              <a:tabLst/>
              <a:defRPr/>
            </a:pPr>
            <a:endParaRPr kumimoji="0" lang="en-US" sz="2000" b="0" i="0" u="none" strike="noStrike" kern="1200" cap="none" spc="0" normalizeH="0" baseline="0" noProof="0" dirty="0" smtClean="0">
              <a:ln>
                <a:noFill/>
              </a:ln>
              <a:solidFill>
                <a:srgbClr val="002F56"/>
              </a:solidFill>
              <a:effectLst/>
              <a:uLnTx/>
              <a:uFillTx/>
              <a:latin typeface="Meta Offc"/>
              <a:ea typeface="+mn-ea"/>
              <a:cs typeface="+mn-cs"/>
            </a:endParaRPr>
          </a:p>
        </p:txBody>
      </p:sp>
      <p:cxnSp>
        <p:nvCxnSpPr>
          <p:cNvPr id="22" name="Straight Arrow Connector 21"/>
          <p:cNvCxnSpPr/>
          <p:nvPr/>
        </p:nvCxnSpPr>
        <p:spPr>
          <a:xfrm rot="5400000">
            <a:off x="5054600" y="2469222"/>
            <a:ext cx="0" cy="7772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41781" y="61305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2" name="TextBox 11"/>
          <p:cNvSpPr txBox="1"/>
          <p:nvPr/>
        </p:nvSpPr>
        <p:spPr>
          <a:xfrm>
            <a:off x="97772" y="6083056"/>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Low</a:t>
            </a:r>
            <a:br>
              <a:rPr kumimoji="0" lang="en-US" sz="1800" b="1" i="1" u="none" strike="noStrike" kern="1200" cap="none" spc="0" normalizeH="0" baseline="0" noProof="0" dirty="0" smtClean="0">
                <a:ln>
                  <a:noFill/>
                </a:ln>
                <a:solidFill>
                  <a:srgbClr val="C00000"/>
                </a:solidFill>
                <a:effectLst/>
                <a:uLnTx/>
                <a:uFillTx/>
                <a:latin typeface="Meta Offc"/>
                <a:ea typeface="+mn-ea"/>
                <a:cs typeface="+mn-cs"/>
              </a:rPr>
            </a:b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Liquidity</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Tree>
    <p:extLst>
      <p:ext uri="{BB962C8B-B14F-4D97-AF65-F5344CB8AC3E}">
        <p14:creationId xmlns:p14="http://schemas.microsoft.com/office/powerpoint/2010/main" val="3771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animEffect transition="in" filter="fade">
                                      <p:cBhvr>
                                        <p:cTn id="13"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21200" y="798865"/>
            <a:ext cx="9216000" cy="346616"/>
          </a:xfrm>
        </p:spPr>
        <p:txBody>
          <a:bodyPr/>
          <a:lstStyle/>
          <a:p>
            <a:r>
              <a:rPr lang="en-US" dirty="0" smtClean="0"/>
              <a:t>For LIBOR/SOFR Floating Rate Loan Exposure, various hedging strategies can be used in order to protect for rates down</a:t>
            </a:r>
            <a:endParaRPr lang="en-US" dirty="0"/>
          </a:p>
        </p:txBody>
      </p:sp>
      <p:sp>
        <p:nvSpPr>
          <p:cNvPr id="3" name="Title 2"/>
          <p:cNvSpPr>
            <a:spLocks noGrp="1"/>
          </p:cNvSpPr>
          <p:nvPr>
            <p:ph type="title"/>
          </p:nvPr>
        </p:nvSpPr>
        <p:spPr>
          <a:xfrm>
            <a:off x="421200" y="192020"/>
            <a:ext cx="9216000" cy="452718"/>
          </a:xfrm>
        </p:spPr>
        <p:txBody>
          <a:bodyPr/>
          <a:lstStyle/>
          <a:p>
            <a:r>
              <a:rPr lang="en-US" dirty="0" smtClean="0"/>
              <a:t>Rates Down Protection Strategies</a:t>
            </a:r>
            <a:r>
              <a:rPr lang="en-US" dirty="0"/>
              <a:t>: </a:t>
            </a:r>
            <a:r>
              <a:rPr lang="en-US" b="0" dirty="0" smtClean="0"/>
              <a:t>Hedging Floating Rate Loan Book</a:t>
            </a:r>
            <a:endParaRPr lang="en-US" b="0" dirty="0"/>
          </a:p>
        </p:txBody>
      </p:sp>
      <p:sp>
        <p:nvSpPr>
          <p:cNvPr id="5" name="Text Placeholder 4"/>
          <p:cNvSpPr>
            <a:spLocks noGrp="1"/>
          </p:cNvSpPr>
          <p:nvPr>
            <p:ph type="body" sz="quarter" idx="16"/>
          </p:nvPr>
        </p:nvSpPr>
        <p:spPr>
          <a:xfrm>
            <a:off x="1070516" y="7253823"/>
            <a:ext cx="6756747" cy="256032"/>
          </a:xfrm>
        </p:spPr>
        <p:txBody>
          <a:bodyPr/>
          <a:lstStyle/>
          <a:p>
            <a:pPr marL="184150" indent="-171450">
              <a:lnSpc>
                <a:spcPts val="1025"/>
              </a:lnSpc>
              <a:spcBef>
                <a:spcPts val="100"/>
              </a:spcBef>
              <a:buFont typeface="Arial"/>
              <a:buChar char="•"/>
              <a:tabLst>
                <a:tab pos="183515" algn="l"/>
                <a:tab pos="184150" algn="l"/>
              </a:tabLst>
            </a:pPr>
            <a:r>
              <a:rPr lang="en-US" i="1" spc="-5" dirty="0">
                <a:solidFill>
                  <a:srgbClr val="002E55"/>
                </a:solidFill>
                <a:cs typeface="Meta Offc"/>
              </a:rPr>
              <a:t>Indicative levels </a:t>
            </a:r>
            <a:r>
              <a:rPr lang="en-US" i="1" dirty="0">
                <a:solidFill>
                  <a:srgbClr val="002E55"/>
                </a:solidFill>
                <a:cs typeface="Meta Offc"/>
              </a:rPr>
              <a:t>using 1 month term SOFR levels as of </a:t>
            </a:r>
            <a:r>
              <a:rPr lang="en-US" i="1" spc="-5" dirty="0">
                <a:solidFill>
                  <a:srgbClr val="002E55"/>
                </a:solidFill>
                <a:cs typeface="Meta Offc"/>
              </a:rPr>
              <a:t>8/24/22; </a:t>
            </a:r>
            <a:r>
              <a:rPr lang="en-US" i="1" dirty="0">
                <a:solidFill>
                  <a:srgbClr val="002E55"/>
                </a:solidFill>
                <a:cs typeface="Meta Offc"/>
              </a:rPr>
              <a:t>may </a:t>
            </a:r>
            <a:r>
              <a:rPr lang="en-US" i="1" spc="-5" dirty="0">
                <a:solidFill>
                  <a:srgbClr val="002E55"/>
                </a:solidFill>
                <a:cs typeface="Meta Offc"/>
              </a:rPr>
              <a:t>not represent </a:t>
            </a:r>
            <a:r>
              <a:rPr lang="en-US" i="1" dirty="0">
                <a:solidFill>
                  <a:srgbClr val="002E55"/>
                </a:solidFill>
                <a:cs typeface="Meta Offc"/>
              </a:rPr>
              <a:t>executable</a:t>
            </a:r>
            <a:r>
              <a:rPr lang="en-US" i="1" spc="-95" dirty="0">
                <a:solidFill>
                  <a:srgbClr val="002E55"/>
                </a:solidFill>
                <a:cs typeface="Meta Offc"/>
              </a:rPr>
              <a:t> </a:t>
            </a:r>
            <a:r>
              <a:rPr lang="en-US" i="1" dirty="0">
                <a:solidFill>
                  <a:srgbClr val="002E55"/>
                </a:solidFill>
                <a:cs typeface="Meta Offc"/>
              </a:rPr>
              <a:t>levels.</a:t>
            </a:r>
            <a:endParaRPr lang="en-US" dirty="0">
              <a:cs typeface="Meta Offc"/>
            </a:endParaRPr>
          </a:p>
          <a:p>
            <a:pPr marL="184150" indent="-171450">
              <a:lnSpc>
                <a:spcPts val="1025"/>
              </a:lnSpc>
              <a:buFont typeface="Arial"/>
              <a:buChar char="•"/>
              <a:tabLst>
                <a:tab pos="183515" algn="l"/>
                <a:tab pos="184150" algn="l"/>
              </a:tabLst>
            </a:pPr>
            <a:r>
              <a:rPr lang="en-US" i="1" spc="-5" dirty="0">
                <a:solidFill>
                  <a:srgbClr val="002E55"/>
                </a:solidFill>
                <a:cs typeface="Meta Offc"/>
              </a:rPr>
              <a:t>Information presented </a:t>
            </a:r>
            <a:r>
              <a:rPr lang="en-US" i="1" dirty="0">
                <a:solidFill>
                  <a:srgbClr val="002E55"/>
                </a:solidFill>
                <a:cs typeface="Meta Offc"/>
              </a:rPr>
              <a:t>above </a:t>
            </a:r>
            <a:r>
              <a:rPr lang="en-US" i="1" spc="-5" dirty="0">
                <a:solidFill>
                  <a:srgbClr val="002E55"/>
                </a:solidFill>
                <a:cs typeface="Meta Offc"/>
              </a:rPr>
              <a:t>regarding interest rate derivatives </a:t>
            </a:r>
            <a:r>
              <a:rPr lang="en-US" i="1" dirty="0">
                <a:solidFill>
                  <a:srgbClr val="002E55"/>
                </a:solidFill>
                <a:cs typeface="Meta Offc"/>
              </a:rPr>
              <a:t>is </a:t>
            </a:r>
            <a:r>
              <a:rPr lang="en-US" i="1" spc="-5" dirty="0">
                <a:solidFill>
                  <a:srgbClr val="002E55"/>
                </a:solidFill>
                <a:cs typeface="Meta Offc"/>
              </a:rPr>
              <a:t>considered general and factual. </a:t>
            </a:r>
            <a:r>
              <a:rPr lang="en-US" i="1" dirty="0">
                <a:solidFill>
                  <a:srgbClr val="002E55"/>
                </a:solidFill>
                <a:cs typeface="Meta Offc"/>
              </a:rPr>
              <a:t>Please</a:t>
            </a:r>
            <a:r>
              <a:rPr lang="en-US" i="1" spc="90" dirty="0">
                <a:solidFill>
                  <a:srgbClr val="002E55"/>
                </a:solidFill>
                <a:cs typeface="Meta Offc"/>
              </a:rPr>
              <a:t> </a:t>
            </a:r>
            <a:r>
              <a:rPr lang="en-US" i="1" dirty="0">
                <a:solidFill>
                  <a:srgbClr val="002E55"/>
                </a:solidFill>
                <a:cs typeface="Meta Offc"/>
              </a:rPr>
              <a:t>see further </a:t>
            </a:r>
            <a:r>
              <a:rPr lang="en-US" i="1" spc="-5" dirty="0">
                <a:solidFill>
                  <a:srgbClr val="002E55"/>
                </a:solidFill>
                <a:cs typeface="Meta Offc"/>
              </a:rPr>
              <a:t>disclosures </a:t>
            </a:r>
            <a:r>
              <a:rPr lang="en-US" i="1" dirty="0">
                <a:solidFill>
                  <a:srgbClr val="002E55"/>
                </a:solidFill>
                <a:cs typeface="Meta Offc"/>
              </a:rPr>
              <a:t>on the </a:t>
            </a:r>
            <a:r>
              <a:rPr lang="en-US" i="1" spc="-5" dirty="0">
                <a:solidFill>
                  <a:srgbClr val="002E55"/>
                </a:solidFill>
                <a:cs typeface="Meta Offc"/>
              </a:rPr>
              <a:t>last page </a:t>
            </a:r>
            <a:r>
              <a:rPr lang="en-US" i="1" dirty="0">
                <a:solidFill>
                  <a:srgbClr val="002E55"/>
                </a:solidFill>
                <a:cs typeface="Meta Offc"/>
              </a:rPr>
              <a:t>of this </a:t>
            </a:r>
            <a:r>
              <a:rPr lang="en-US" i="1" spc="-5" dirty="0">
                <a:solidFill>
                  <a:srgbClr val="002E55"/>
                </a:solidFill>
                <a:cs typeface="Meta Offc"/>
              </a:rPr>
              <a:t>presentation.</a:t>
            </a:r>
            <a:endParaRPr lang="en-US" dirty="0">
              <a:cs typeface="Meta Offc"/>
            </a:endParaRPr>
          </a:p>
        </p:txBody>
      </p:sp>
      <p:sp>
        <p:nvSpPr>
          <p:cNvPr id="11" name="TextBox 10"/>
          <p:cNvSpPr txBox="1"/>
          <p:nvPr/>
        </p:nvSpPr>
        <p:spPr>
          <a:xfrm>
            <a:off x="317500" y="1338448"/>
            <a:ext cx="5195095" cy="307777"/>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Meta Offc"/>
                <a:ea typeface="+mn-ea"/>
                <a:cs typeface="+mn-cs"/>
              </a:rPr>
              <a:t>1m Term SOFR</a:t>
            </a:r>
            <a:r>
              <a:rPr kumimoji="0" lang="en-US" sz="1400" b="0" i="0" u="none" strike="noStrike" kern="1200" cap="none" spc="0" normalizeH="0" noProof="0" dirty="0" smtClean="0">
                <a:ln>
                  <a:noFill/>
                </a:ln>
                <a:solidFill>
                  <a:srgbClr val="FFFFFF"/>
                </a:solidFill>
                <a:effectLst/>
                <a:uLnTx/>
                <a:uFillTx/>
                <a:latin typeface="Meta Offc"/>
                <a:ea typeface="+mn-ea"/>
                <a:cs typeface="+mn-cs"/>
              </a:rPr>
              <a:t> vs. Floating Asset Yield (SOFR+250bps)</a:t>
            </a:r>
            <a:endParaRPr kumimoji="0" lang="en-US" sz="14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7" name="TextBox 16"/>
          <p:cNvSpPr txBox="1"/>
          <p:nvPr/>
        </p:nvSpPr>
        <p:spPr>
          <a:xfrm>
            <a:off x="5625807" y="2040545"/>
            <a:ext cx="3762033" cy="1077218"/>
          </a:xfrm>
          <a:prstGeom prst="rect">
            <a:avLst/>
          </a:prstGeom>
          <a:noFill/>
        </p:spPr>
        <p:txBody>
          <a:bodyPr wrap="square" rtlCol="0">
            <a:spAutoFit/>
          </a:bodyPr>
          <a:lstStyle/>
          <a:p>
            <a:pPr marL="339725" marR="0" lvl="1"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rgbClr val="002F56"/>
                </a:solidFill>
                <a:latin typeface="Meta Offc"/>
              </a:rPr>
              <a:t>Asset sensitive banks will have floating rate loan pools that reprice higher as rates go up and reprice lower as rates go down</a:t>
            </a:r>
            <a:endParaRPr kumimoji="0" lang="en-US" sz="1600" i="0" u="none" strike="noStrike" kern="1200" cap="none" spc="0" normalizeH="0" baseline="0" noProof="0" dirty="0">
              <a:ln>
                <a:noFill/>
              </a:ln>
              <a:solidFill>
                <a:srgbClr val="002F56"/>
              </a:solidFill>
              <a:effectLst/>
              <a:uLnTx/>
              <a:uFillTx/>
              <a:latin typeface="Meta Offc"/>
              <a:ea typeface="+mn-ea"/>
              <a:cs typeface="+mn-cs"/>
            </a:endParaRPr>
          </a:p>
        </p:txBody>
      </p:sp>
      <p:pic>
        <p:nvPicPr>
          <p:cNvPr id="8" name="Picture 7"/>
          <p:cNvPicPr>
            <a:picLocks noChangeAspect="1"/>
          </p:cNvPicPr>
          <p:nvPr/>
        </p:nvPicPr>
        <p:blipFill>
          <a:blip r:embed="rId2"/>
          <a:stretch>
            <a:fillRect/>
          </a:stretch>
        </p:blipFill>
        <p:spPr>
          <a:xfrm>
            <a:off x="254000" y="1646225"/>
            <a:ext cx="5486876" cy="2310584"/>
          </a:xfrm>
          <a:prstGeom prst="rect">
            <a:avLst/>
          </a:prstGeom>
        </p:spPr>
      </p:pic>
      <p:pic>
        <p:nvPicPr>
          <p:cNvPr id="13" name="Picture 12"/>
          <p:cNvPicPr>
            <a:picLocks noChangeAspect="1"/>
          </p:cNvPicPr>
          <p:nvPr/>
        </p:nvPicPr>
        <p:blipFill>
          <a:blip r:embed="rId3"/>
          <a:stretch>
            <a:fillRect/>
          </a:stretch>
        </p:blipFill>
        <p:spPr>
          <a:xfrm>
            <a:off x="254000" y="4606826"/>
            <a:ext cx="5486876" cy="2286198"/>
          </a:xfrm>
          <a:prstGeom prst="rect">
            <a:avLst/>
          </a:prstGeom>
        </p:spPr>
      </p:pic>
      <p:pic>
        <p:nvPicPr>
          <p:cNvPr id="27" name="Picture 26"/>
          <p:cNvPicPr>
            <a:picLocks noChangeAspect="1"/>
          </p:cNvPicPr>
          <p:nvPr/>
        </p:nvPicPr>
        <p:blipFill rotWithShape="1">
          <a:blip r:embed="rId4"/>
          <a:srcRect l="5528" t="29933" r="55619" b="47530"/>
          <a:stretch/>
        </p:blipFill>
        <p:spPr>
          <a:xfrm>
            <a:off x="766155" y="4563535"/>
            <a:ext cx="1776548" cy="618309"/>
          </a:xfrm>
          <a:prstGeom prst="rect">
            <a:avLst/>
          </a:prstGeom>
        </p:spPr>
      </p:pic>
      <p:sp>
        <p:nvSpPr>
          <p:cNvPr id="24" name="TextBox 23"/>
          <p:cNvSpPr txBox="1"/>
          <p:nvPr/>
        </p:nvSpPr>
        <p:spPr>
          <a:xfrm>
            <a:off x="343695" y="4317608"/>
            <a:ext cx="5195095" cy="307777"/>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smtClean="0">
                <a:ln>
                  <a:noFill/>
                </a:ln>
                <a:solidFill>
                  <a:srgbClr val="FFFFFF"/>
                </a:solidFill>
                <a:effectLst/>
                <a:uLnTx/>
                <a:uFillTx/>
                <a:latin typeface="Meta Offc"/>
                <a:ea typeface="+mn-ea"/>
                <a:cs typeface="+mn-cs"/>
              </a:rPr>
              <a:t>Floating Asset Yield (SOFR+250bps) vs. 5yr Receive Fixed Swap</a:t>
            </a:r>
            <a:endParaRPr kumimoji="0" lang="en-US" sz="14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26" name="Picture 25"/>
          <p:cNvPicPr>
            <a:picLocks noChangeAspect="1"/>
          </p:cNvPicPr>
          <p:nvPr/>
        </p:nvPicPr>
        <p:blipFill rotWithShape="1">
          <a:blip r:embed="rId5"/>
          <a:srcRect l="-1" t="31837" r="59047" b="48164"/>
          <a:stretch/>
        </p:blipFill>
        <p:spPr>
          <a:xfrm>
            <a:off x="870460" y="1675931"/>
            <a:ext cx="1872541" cy="548641"/>
          </a:xfrm>
          <a:prstGeom prst="rect">
            <a:avLst/>
          </a:prstGeom>
        </p:spPr>
      </p:pic>
      <p:sp>
        <p:nvSpPr>
          <p:cNvPr id="28" name="TextBox 27"/>
          <p:cNvSpPr txBox="1"/>
          <p:nvPr/>
        </p:nvSpPr>
        <p:spPr>
          <a:xfrm>
            <a:off x="5729326" y="4865030"/>
            <a:ext cx="3658514" cy="1323439"/>
          </a:xfrm>
          <a:prstGeom prst="rect">
            <a:avLst/>
          </a:prstGeom>
          <a:noFill/>
        </p:spPr>
        <p:txBody>
          <a:bodyPr wrap="square" rtlCol="0">
            <a:spAutoFit/>
          </a:bodyPr>
          <a:lstStyle/>
          <a:p>
            <a:pPr marL="339725"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2F56"/>
                </a:solidFill>
                <a:latin typeface="Meta Offc"/>
              </a:rPr>
              <a:t>A receive fixed swap provides protection in rates down and  positive carry in the base case, but gives up income appreciation in rates up</a:t>
            </a:r>
            <a:endParaRPr kumimoji="0" lang="en-US" sz="1600" i="0" u="none" strike="noStrike" kern="1200" cap="none" spc="0" normalizeH="0" baseline="0" noProof="0" dirty="0">
              <a:ln>
                <a:noFill/>
              </a:ln>
              <a:solidFill>
                <a:srgbClr val="002F56"/>
              </a:solidFill>
              <a:effectLst/>
              <a:uLnTx/>
              <a:uFillTx/>
              <a:latin typeface="Meta Offc"/>
              <a:ea typeface="+mn-ea"/>
              <a:cs typeface="+mn-cs"/>
            </a:endParaRPr>
          </a:p>
        </p:txBody>
      </p:sp>
    </p:spTree>
    <p:extLst>
      <p:ext uri="{BB962C8B-B14F-4D97-AF65-F5344CB8AC3E}">
        <p14:creationId xmlns:p14="http://schemas.microsoft.com/office/powerpoint/2010/main" val="6498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21200" y="798865"/>
            <a:ext cx="9216000" cy="346616"/>
          </a:xfrm>
        </p:spPr>
        <p:txBody>
          <a:bodyPr/>
          <a:lstStyle/>
          <a:p>
            <a:r>
              <a:rPr lang="en-US" dirty="0" smtClean="0"/>
              <a:t>For LIBOR/SOFR Floating Rate Loan Exposure, various hedging strategies can be used in order to protect for rates down</a:t>
            </a:r>
            <a:endParaRPr lang="en-US" dirty="0"/>
          </a:p>
        </p:txBody>
      </p:sp>
      <p:sp>
        <p:nvSpPr>
          <p:cNvPr id="3" name="Title 2"/>
          <p:cNvSpPr>
            <a:spLocks noGrp="1"/>
          </p:cNvSpPr>
          <p:nvPr>
            <p:ph type="title"/>
          </p:nvPr>
        </p:nvSpPr>
        <p:spPr>
          <a:xfrm>
            <a:off x="421200" y="192020"/>
            <a:ext cx="9216000" cy="452718"/>
          </a:xfrm>
        </p:spPr>
        <p:txBody>
          <a:bodyPr/>
          <a:lstStyle/>
          <a:p>
            <a:r>
              <a:rPr lang="en-US" dirty="0" smtClean="0"/>
              <a:t>Rates Down Protection Strategies</a:t>
            </a:r>
            <a:r>
              <a:rPr lang="en-US" dirty="0"/>
              <a:t>: </a:t>
            </a:r>
            <a:r>
              <a:rPr lang="en-US" b="0" dirty="0" smtClean="0"/>
              <a:t>Hedging Floating Rate Loan Book</a:t>
            </a:r>
            <a:endParaRPr lang="en-US" b="0" dirty="0"/>
          </a:p>
        </p:txBody>
      </p:sp>
      <p:pic>
        <p:nvPicPr>
          <p:cNvPr id="12" name="Picture 11"/>
          <p:cNvPicPr>
            <a:picLocks noChangeAspect="1"/>
          </p:cNvPicPr>
          <p:nvPr/>
        </p:nvPicPr>
        <p:blipFill>
          <a:blip r:embed="rId2"/>
          <a:stretch>
            <a:fillRect/>
          </a:stretch>
        </p:blipFill>
        <p:spPr>
          <a:xfrm>
            <a:off x="242450" y="4658842"/>
            <a:ext cx="5486400" cy="2293645"/>
          </a:xfrm>
          <a:prstGeom prst="rect">
            <a:avLst/>
          </a:prstGeom>
        </p:spPr>
      </p:pic>
      <p:sp>
        <p:nvSpPr>
          <p:cNvPr id="5" name="Text Placeholder 4"/>
          <p:cNvSpPr>
            <a:spLocks noGrp="1"/>
          </p:cNvSpPr>
          <p:nvPr>
            <p:ph type="body" sz="quarter" idx="16"/>
          </p:nvPr>
        </p:nvSpPr>
        <p:spPr>
          <a:xfrm>
            <a:off x="1070516" y="7253823"/>
            <a:ext cx="6756747" cy="256032"/>
          </a:xfrm>
        </p:spPr>
        <p:txBody>
          <a:bodyPr/>
          <a:lstStyle/>
          <a:p>
            <a:pPr marL="184150" indent="-171450">
              <a:lnSpc>
                <a:spcPts val="1025"/>
              </a:lnSpc>
              <a:spcBef>
                <a:spcPts val="100"/>
              </a:spcBef>
              <a:buFont typeface="Arial"/>
              <a:buChar char="•"/>
              <a:tabLst>
                <a:tab pos="183515" algn="l"/>
                <a:tab pos="184150" algn="l"/>
              </a:tabLst>
            </a:pPr>
            <a:r>
              <a:rPr lang="en-US" i="1" spc="-5" dirty="0">
                <a:solidFill>
                  <a:srgbClr val="002E55"/>
                </a:solidFill>
                <a:cs typeface="Meta Offc"/>
              </a:rPr>
              <a:t>Indicative levels </a:t>
            </a:r>
            <a:r>
              <a:rPr lang="en-US" i="1" dirty="0">
                <a:solidFill>
                  <a:srgbClr val="002E55"/>
                </a:solidFill>
                <a:cs typeface="Meta Offc"/>
              </a:rPr>
              <a:t>using 1 month term SOFR levels as of </a:t>
            </a:r>
            <a:r>
              <a:rPr lang="en-US" i="1" spc="-5" dirty="0">
                <a:solidFill>
                  <a:srgbClr val="002E55"/>
                </a:solidFill>
                <a:cs typeface="Meta Offc"/>
              </a:rPr>
              <a:t>8/24/22; </a:t>
            </a:r>
            <a:r>
              <a:rPr lang="en-US" i="1" dirty="0">
                <a:solidFill>
                  <a:srgbClr val="002E55"/>
                </a:solidFill>
                <a:cs typeface="Meta Offc"/>
              </a:rPr>
              <a:t>may </a:t>
            </a:r>
            <a:r>
              <a:rPr lang="en-US" i="1" spc="-5" dirty="0">
                <a:solidFill>
                  <a:srgbClr val="002E55"/>
                </a:solidFill>
                <a:cs typeface="Meta Offc"/>
              </a:rPr>
              <a:t>not represent </a:t>
            </a:r>
            <a:r>
              <a:rPr lang="en-US" i="1" dirty="0">
                <a:solidFill>
                  <a:srgbClr val="002E55"/>
                </a:solidFill>
                <a:cs typeface="Meta Offc"/>
              </a:rPr>
              <a:t>executable</a:t>
            </a:r>
            <a:r>
              <a:rPr lang="en-US" i="1" spc="-95" dirty="0">
                <a:solidFill>
                  <a:srgbClr val="002E55"/>
                </a:solidFill>
                <a:cs typeface="Meta Offc"/>
              </a:rPr>
              <a:t> </a:t>
            </a:r>
            <a:r>
              <a:rPr lang="en-US" i="1" dirty="0">
                <a:solidFill>
                  <a:srgbClr val="002E55"/>
                </a:solidFill>
                <a:cs typeface="Meta Offc"/>
              </a:rPr>
              <a:t>levels.</a:t>
            </a:r>
            <a:endParaRPr lang="en-US" dirty="0">
              <a:cs typeface="Meta Offc"/>
            </a:endParaRPr>
          </a:p>
          <a:p>
            <a:pPr marL="184150" indent="-171450">
              <a:lnSpc>
                <a:spcPts val="1025"/>
              </a:lnSpc>
              <a:buFont typeface="Arial"/>
              <a:buChar char="•"/>
              <a:tabLst>
                <a:tab pos="183515" algn="l"/>
                <a:tab pos="184150" algn="l"/>
              </a:tabLst>
            </a:pPr>
            <a:r>
              <a:rPr lang="en-US" i="1" spc="-5" dirty="0">
                <a:solidFill>
                  <a:srgbClr val="002E55"/>
                </a:solidFill>
                <a:cs typeface="Meta Offc"/>
              </a:rPr>
              <a:t>Information presented </a:t>
            </a:r>
            <a:r>
              <a:rPr lang="en-US" i="1" dirty="0">
                <a:solidFill>
                  <a:srgbClr val="002E55"/>
                </a:solidFill>
                <a:cs typeface="Meta Offc"/>
              </a:rPr>
              <a:t>above </a:t>
            </a:r>
            <a:r>
              <a:rPr lang="en-US" i="1" spc="-5" dirty="0">
                <a:solidFill>
                  <a:srgbClr val="002E55"/>
                </a:solidFill>
                <a:cs typeface="Meta Offc"/>
              </a:rPr>
              <a:t>regarding interest rate derivatives </a:t>
            </a:r>
            <a:r>
              <a:rPr lang="en-US" i="1" dirty="0">
                <a:solidFill>
                  <a:srgbClr val="002E55"/>
                </a:solidFill>
                <a:cs typeface="Meta Offc"/>
              </a:rPr>
              <a:t>is </a:t>
            </a:r>
            <a:r>
              <a:rPr lang="en-US" i="1" spc="-5" dirty="0">
                <a:solidFill>
                  <a:srgbClr val="002E55"/>
                </a:solidFill>
                <a:cs typeface="Meta Offc"/>
              </a:rPr>
              <a:t>considered general and factual. </a:t>
            </a:r>
            <a:r>
              <a:rPr lang="en-US" i="1" dirty="0">
                <a:solidFill>
                  <a:srgbClr val="002E55"/>
                </a:solidFill>
                <a:cs typeface="Meta Offc"/>
              </a:rPr>
              <a:t>Please</a:t>
            </a:r>
            <a:r>
              <a:rPr lang="en-US" i="1" spc="90" dirty="0">
                <a:solidFill>
                  <a:srgbClr val="002E55"/>
                </a:solidFill>
                <a:cs typeface="Meta Offc"/>
              </a:rPr>
              <a:t> </a:t>
            </a:r>
            <a:r>
              <a:rPr lang="en-US" i="1" dirty="0">
                <a:solidFill>
                  <a:srgbClr val="002E55"/>
                </a:solidFill>
                <a:cs typeface="Meta Offc"/>
              </a:rPr>
              <a:t>see further </a:t>
            </a:r>
            <a:r>
              <a:rPr lang="en-US" i="1" spc="-5" dirty="0">
                <a:solidFill>
                  <a:srgbClr val="002E55"/>
                </a:solidFill>
                <a:cs typeface="Meta Offc"/>
              </a:rPr>
              <a:t>disclosures </a:t>
            </a:r>
            <a:r>
              <a:rPr lang="en-US" i="1" dirty="0">
                <a:solidFill>
                  <a:srgbClr val="002E55"/>
                </a:solidFill>
                <a:cs typeface="Meta Offc"/>
              </a:rPr>
              <a:t>on the </a:t>
            </a:r>
            <a:r>
              <a:rPr lang="en-US" i="1" spc="-5" dirty="0">
                <a:solidFill>
                  <a:srgbClr val="002E55"/>
                </a:solidFill>
                <a:cs typeface="Meta Offc"/>
              </a:rPr>
              <a:t>last page </a:t>
            </a:r>
            <a:r>
              <a:rPr lang="en-US" i="1" dirty="0">
                <a:solidFill>
                  <a:srgbClr val="002E55"/>
                </a:solidFill>
                <a:cs typeface="Meta Offc"/>
              </a:rPr>
              <a:t>of this </a:t>
            </a:r>
            <a:r>
              <a:rPr lang="en-US" i="1" spc="-5" dirty="0">
                <a:solidFill>
                  <a:srgbClr val="002E55"/>
                </a:solidFill>
                <a:cs typeface="Meta Offc"/>
              </a:rPr>
              <a:t>presentation.</a:t>
            </a:r>
            <a:endParaRPr lang="en-US" dirty="0">
              <a:cs typeface="Meta Offc"/>
            </a:endParaRPr>
          </a:p>
        </p:txBody>
      </p:sp>
      <p:sp>
        <p:nvSpPr>
          <p:cNvPr id="11" name="TextBox 10"/>
          <p:cNvSpPr txBox="1"/>
          <p:nvPr/>
        </p:nvSpPr>
        <p:spPr>
          <a:xfrm>
            <a:off x="317500" y="1338448"/>
            <a:ext cx="5195095" cy="307777"/>
          </a:xfrm>
          <a:prstGeom prst="rect">
            <a:avLst/>
          </a:prstGeom>
          <a:solidFill>
            <a:schemeClr val="tx1"/>
          </a:solidFill>
        </p:spPr>
        <p:txBody>
          <a:bodyPr wrap="square" rtlCol="0">
            <a:spAutoFit/>
          </a:bodyPr>
          <a:lstStyle/>
          <a:p>
            <a:pPr lvl="0" algn="ctr">
              <a:defRPr/>
            </a:pPr>
            <a:r>
              <a:rPr lang="en-US" sz="1400" dirty="0">
                <a:solidFill>
                  <a:srgbClr val="FFFFFF"/>
                </a:solidFill>
              </a:rPr>
              <a:t>Floating Asset Yield (SOFR+250bps) vs. 5yr </a:t>
            </a:r>
            <a:r>
              <a:rPr lang="en-US" sz="1400" dirty="0" smtClean="0">
                <a:solidFill>
                  <a:srgbClr val="FFFFFF"/>
                </a:solidFill>
              </a:rPr>
              <a:t>2.5% Floor</a:t>
            </a:r>
            <a:endParaRPr lang="en-US" sz="1400" dirty="0">
              <a:solidFill>
                <a:srgbClr val="FFFFFF"/>
              </a:solidFill>
            </a:endParaRPr>
          </a:p>
        </p:txBody>
      </p:sp>
      <p:sp>
        <p:nvSpPr>
          <p:cNvPr id="24" name="TextBox 23"/>
          <p:cNvSpPr txBox="1"/>
          <p:nvPr/>
        </p:nvSpPr>
        <p:spPr>
          <a:xfrm>
            <a:off x="343695" y="4317608"/>
            <a:ext cx="5195095" cy="307777"/>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smtClean="0">
                <a:ln>
                  <a:noFill/>
                </a:ln>
                <a:solidFill>
                  <a:srgbClr val="FFFFFF"/>
                </a:solidFill>
                <a:effectLst/>
                <a:uLnTx/>
                <a:uFillTx/>
                <a:latin typeface="Meta Offc"/>
                <a:ea typeface="+mn-ea"/>
                <a:cs typeface="+mn-cs"/>
              </a:rPr>
              <a:t>Floating Asset Yield (SOFR+250bps) vs. Zero Cost Collar</a:t>
            </a:r>
            <a:endParaRPr kumimoji="0" lang="en-US" sz="14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4" name="Picture 3"/>
          <p:cNvPicPr>
            <a:picLocks noChangeAspect="1"/>
          </p:cNvPicPr>
          <p:nvPr/>
        </p:nvPicPr>
        <p:blipFill>
          <a:blip r:embed="rId3"/>
          <a:stretch>
            <a:fillRect/>
          </a:stretch>
        </p:blipFill>
        <p:spPr>
          <a:xfrm>
            <a:off x="242450" y="1679653"/>
            <a:ext cx="5486876" cy="2286198"/>
          </a:xfrm>
          <a:prstGeom prst="rect">
            <a:avLst/>
          </a:prstGeom>
        </p:spPr>
      </p:pic>
      <p:pic>
        <p:nvPicPr>
          <p:cNvPr id="7" name="Picture 6"/>
          <p:cNvPicPr>
            <a:picLocks noChangeAspect="1"/>
          </p:cNvPicPr>
          <p:nvPr/>
        </p:nvPicPr>
        <p:blipFill rotWithShape="1">
          <a:blip r:embed="rId4"/>
          <a:srcRect l="10099" t="32827" r="50667" b="46902"/>
          <a:stretch/>
        </p:blipFill>
        <p:spPr>
          <a:xfrm>
            <a:off x="940526" y="1697317"/>
            <a:ext cx="1793966" cy="557350"/>
          </a:xfrm>
          <a:prstGeom prst="rect">
            <a:avLst/>
          </a:prstGeom>
        </p:spPr>
      </p:pic>
      <p:pic>
        <p:nvPicPr>
          <p:cNvPr id="9" name="Picture 8"/>
          <p:cNvPicPr>
            <a:picLocks noChangeAspect="1"/>
          </p:cNvPicPr>
          <p:nvPr/>
        </p:nvPicPr>
        <p:blipFill rotWithShape="1">
          <a:blip r:embed="rId5"/>
          <a:srcRect l="9718" t="32155" r="51619" b="47847"/>
          <a:stretch/>
        </p:blipFill>
        <p:spPr>
          <a:xfrm>
            <a:off x="766353" y="4658842"/>
            <a:ext cx="1767841" cy="548640"/>
          </a:xfrm>
          <a:prstGeom prst="rect">
            <a:avLst/>
          </a:prstGeom>
        </p:spPr>
      </p:pic>
      <p:sp>
        <p:nvSpPr>
          <p:cNvPr id="14" name="TextBox 13"/>
          <p:cNvSpPr txBox="1"/>
          <p:nvPr/>
        </p:nvSpPr>
        <p:spPr>
          <a:xfrm>
            <a:off x="5538790" y="1964785"/>
            <a:ext cx="3658514" cy="830997"/>
          </a:xfrm>
          <a:prstGeom prst="rect">
            <a:avLst/>
          </a:prstGeom>
          <a:noFill/>
        </p:spPr>
        <p:txBody>
          <a:bodyPr wrap="square" rtlCol="0">
            <a:spAutoFit/>
          </a:bodyPr>
          <a:lstStyle/>
          <a:p>
            <a:pPr marL="339725"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2F56"/>
                </a:solidFill>
                <a:latin typeface="Meta Offc"/>
              </a:rPr>
              <a:t>Buying a 5yr 2.5% floor costs 53bps in the base case, but pays for itself if rates go down 100bps</a:t>
            </a:r>
            <a:endParaRPr kumimoji="0" lang="en-US" sz="1600" i="0" u="none" strike="noStrike" kern="1200" cap="none" spc="0" normalizeH="0" baseline="0" noProof="0" dirty="0">
              <a:ln>
                <a:noFill/>
              </a:ln>
              <a:solidFill>
                <a:srgbClr val="002F56"/>
              </a:solidFill>
              <a:effectLst/>
              <a:uLnTx/>
              <a:uFillTx/>
              <a:latin typeface="Meta Offc"/>
              <a:ea typeface="+mn-ea"/>
              <a:cs typeface="+mn-cs"/>
            </a:endParaRPr>
          </a:p>
        </p:txBody>
      </p:sp>
      <p:sp>
        <p:nvSpPr>
          <p:cNvPr id="15" name="TextBox 14"/>
          <p:cNvSpPr txBox="1"/>
          <p:nvPr/>
        </p:nvSpPr>
        <p:spPr>
          <a:xfrm>
            <a:off x="5859954" y="4326249"/>
            <a:ext cx="3658514" cy="2554545"/>
          </a:xfrm>
          <a:prstGeom prst="rect">
            <a:avLst/>
          </a:prstGeom>
          <a:noFill/>
        </p:spPr>
        <p:txBody>
          <a:bodyPr wrap="square" rtlCol="0">
            <a:spAutoFit/>
          </a:bodyPr>
          <a:lstStyle/>
          <a:p>
            <a:pPr marL="625475" marR="0" lvl="1"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2F56"/>
                </a:solidFill>
                <a:latin typeface="Meta Offc"/>
              </a:rPr>
              <a:t>A Zero Cost Collar sells a cap to pay for the cost of a floor</a:t>
            </a:r>
          </a:p>
          <a:p>
            <a:pPr marL="625475" marR="0" lvl="1"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2F56"/>
                </a:solidFill>
                <a:latin typeface="Meta Offc"/>
              </a:rPr>
              <a:t>With zero upfront premium, the strategy creates a band in which the asset floats</a:t>
            </a:r>
          </a:p>
          <a:p>
            <a:pPr marL="625475" marR="0" lvl="1"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2F56"/>
                </a:solidFill>
                <a:latin typeface="Meta Offc"/>
              </a:rPr>
              <a:t>The minimum payoff in this example is 4.50% (1mo CME Term SOFR Floor of 2.00%) and a maximum payoff of 6.45% (1mo CME Term SOFR Cap of 3.95%)</a:t>
            </a:r>
            <a:endParaRPr kumimoji="0" lang="en-US" sz="1600" i="0" u="none" strike="noStrike" kern="1200" cap="none" spc="0" normalizeH="0" baseline="0" noProof="0" dirty="0">
              <a:ln>
                <a:noFill/>
              </a:ln>
              <a:solidFill>
                <a:srgbClr val="002F56"/>
              </a:solidFill>
              <a:effectLst/>
              <a:uLnTx/>
              <a:uFillTx/>
              <a:latin typeface="Meta Offc"/>
              <a:ea typeface="+mn-ea"/>
              <a:cs typeface="+mn-cs"/>
            </a:endParaRPr>
          </a:p>
        </p:txBody>
      </p:sp>
    </p:spTree>
    <p:extLst>
      <p:ext uri="{BB962C8B-B14F-4D97-AF65-F5344CB8AC3E}">
        <p14:creationId xmlns:p14="http://schemas.microsoft.com/office/powerpoint/2010/main" val="23809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Thoughts on Wholesale Funding Relative Value Across Channels and Tenors</a:t>
            </a:r>
            <a:endParaRPr lang="en-US" dirty="0"/>
          </a:p>
        </p:txBody>
      </p:sp>
      <p:sp>
        <p:nvSpPr>
          <p:cNvPr id="3" name="Title 2"/>
          <p:cNvSpPr>
            <a:spLocks noGrp="1"/>
          </p:cNvSpPr>
          <p:nvPr>
            <p:ph type="title"/>
          </p:nvPr>
        </p:nvSpPr>
        <p:spPr/>
        <p:txBody>
          <a:bodyPr/>
          <a:lstStyle/>
          <a:p>
            <a:r>
              <a:rPr lang="en-US" dirty="0" smtClean="0"/>
              <a:t>Short Wholesale Funding Menu/Optimization</a:t>
            </a:r>
            <a:endParaRPr lang="en-US" dirty="0"/>
          </a:p>
        </p:txBody>
      </p:sp>
      <p:sp>
        <p:nvSpPr>
          <p:cNvPr id="4" name="Text Placeholder 3"/>
          <p:cNvSpPr>
            <a:spLocks noGrp="1"/>
          </p:cNvSpPr>
          <p:nvPr>
            <p:ph type="body" sz="quarter" idx="15"/>
          </p:nvPr>
        </p:nvSpPr>
        <p:spPr/>
        <p:txBody>
          <a:bodyPr/>
          <a:lstStyle/>
          <a:p>
            <a:pPr marL="285750" indent="-285750">
              <a:buFont typeface="Arial" panose="020B0604020202020204" pitchFamily="34" charset="0"/>
              <a:buChar char="•"/>
            </a:pPr>
            <a:r>
              <a:rPr lang="en-US" dirty="0" smtClean="0"/>
              <a:t>Overnight to 1 month: FHLB (only available source)</a:t>
            </a:r>
          </a:p>
          <a:p>
            <a:pPr marL="285750" indent="-285750">
              <a:buFont typeface="Arial" panose="020B0604020202020204" pitchFamily="34" charset="0"/>
              <a:buChar char="•"/>
            </a:pPr>
            <a:r>
              <a:rPr lang="en-US" dirty="0" smtClean="0"/>
              <a:t>3 month to 1 year: Brokered CD (bullet structure)</a:t>
            </a:r>
          </a:p>
        </p:txBody>
      </p:sp>
      <p:sp>
        <p:nvSpPr>
          <p:cNvPr id="5" name="Text Placeholder 4"/>
          <p:cNvSpPr>
            <a:spLocks noGrp="1"/>
          </p:cNvSpPr>
          <p:nvPr>
            <p:ph type="body" sz="quarter" idx="16"/>
          </p:nvPr>
        </p:nvSpPr>
        <p:spPr>
          <a:xfrm>
            <a:off x="1070516" y="7125807"/>
            <a:ext cx="6925985" cy="256032"/>
          </a:xfrm>
        </p:spPr>
        <p:txBody>
          <a:bodyPr/>
          <a:lstStyle/>
          <a:p>
            <a:pPr marL="228600" indent="-228600">
              <a:buAutoNum type="arabicParenR"/>
            </a:pPr>
            <a:endParaRPr lang="en-US" dirty="0" smtClean="0"/>
          </a:p>
          <a:p>
            <a:pPr marL="228600" indent="-228600">
              <a:buAutoNum type="arabicParenR"/>
            </a:pPr>
            <a:endParaRPr lang="en-US" dirty="0"/>
          </a:p>
          <a:p>
            <a:pPr marL="228600" indent="-228600">
              <a:buAutoNum type="arabicParenR"/>
            </a:pPr>
            <a:endParaRPr lang="en-US" dirty="0" smtClean="0"/>
          </a:p>
          <a:p>
            <a:pPr marL="228600" indent="-228600">
              <a:buAutoNum type="arabicParenR"/>
            </a:pPr>
            <a:endParaRPr lang="en-US" dirty="0"/>
          </a:p>
          <a:p>
            <a:pPr marL="228600" indent="-228600">
              <a:buAutoNum type="arabicParenR"/>
            </a:pPr>
            <a:r>
              <a:rPr lang="en-US" dirty="0" smtClean="0"/>
              <a:t>CD Pricing provided by </a:t>
            </a:r>
            <a:r>
              <a:rPr lang="en-US" dirty="0" err="1" smtClean="0"/>
              <a:t>Stifel</a:t>
            </a:r>
            <a:r>
              <a:rPr lang="en-US" dirty="0" smtClean="0"/>
              <a:t> Fixed Income Brokered CD Desk as of 8/29/2022 and may not represent executable levels</a:t>
            </a:r>
          </a:p>
          <a:p>
            <a:pPr marL="228600" indent="-228600">
              <a:buAutoNum type="arabicParenR"/>
            </a:pPr>
            <a:r>
              <a:rPr lang="en-US" dirty="0" smtClean="0"/>
              <a:t>FHLB Pricing an average of publicly available rates as of 8/30/2022 and may not represent executable levels</a:t>
            </a:r>
          </a:p>
        </p:txBody>
      </p:sp>
      <p:pic>
        <p:nvPicPr>
          <p:cNvPr id="7" name="Picture 6"/>
          <p:cNvPicPr>
            <a:picLocks noChangeAspect="1"/>
          </p:cNvPicPr>
          <p:nvPr/>
        </p:nvPicPr>
        <p:blipFill>
          <a:blip r:embed="rId2"/>
          <a:stretch>
            <a:fillRect/>
          </a:stretch>
        </p:blipFill>
        <p:spPr>
          <a:xfrm>
            <a:off x="2954156" y="2495550"/>
            <a:ext cx="4150089" cy="1847850"/>
          </a:xfrm>
          <a:prstGeom prst="rect">
            <a:avLst/>
          </a:prstGeom>
        </p:spPr>
      </p:pic>
    </p:spTree>
    <p:extLst>
      <p:ext uri="{BB962C8B-B14F-4D97-AF65-F5344CB8AC3E}">
        <p14:creationId xmlns:p14="http://schemas.microsoft.com/office/powerpoint/2010/main" val="1946453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Liquidity/IRR Consideration Matrix</a:t>
            </a:r>
            <a:endParaRPr lang="en-US" dirty="0"/>
          </a:p>
        </p:txBody>
      </p:sp>
      <p:sp>
        <p:nvSpPr>
          <p:cNvPr id="10" name="TextBox 9"/>
          <p:cNvSpPr txBox="1"/>
          <p:nvPr/>
        </p:nvSpPr>
        <p:spPr>
          <a:xfrm>
            <a:off x="8940800" y="1218957"/>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Strong</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Liquidity</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cxnSp>
        <p:nvCxnSpPr>
          <p:cNvPr id="11" name="Straight Arrow Connector 10"/>
          <p:cNvCxnSpPr/>
          <p:nvPr/>
        </p:nvCxnSpPr>
        <p:spPr>
          <a:xfrm>
            <a:off x="2030573" y="932522"/>
            <a:ext cx="0" cy="5486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8546" y="28255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8" name="Text Placeholder 2"/>
          <p:cNvSpPr txBox="1">
            <a:spLocks/>
          </p:cNvSpPr>
          <p:nvPr/>
        </p:nvSpPr>
        <p:spPr>
          <a:xfrm>
            <a:off x="3152081" y="2139023"/>
            <a:ext cx="5351311" cy="3966934"/>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lvl="0">
              <a:defRPr/>
            </a:pPr>
            <a:r>
              <a:rPr lang="en-US" sz="2000" dirty="0">
                <a:solidFill>
                  <a:srgbClr val="002F56"/>
                </a:solidFill>
              </a:rPr>
              <a:t>Large </a:t>
            </a:r>
            <a:r>
              <a:rPr lang="en-US" sz="2000" b="1" dirty="0">
                <a:solidFill>
                  <a:srgbClr val="002F56"/>
                </a:solidFill>
              </a:rPr>
              <a:t>fixed rate </a:t>
            </a:r>
            <a:r>
              <a:rPr lang="en-US" sz="2000" dirty="0">
                <a:solidFill>
                  <a:srgbClr val="002F56"/>
                </a:solidFill>
              </a:rPr>
              <a:t>asset base</a:t>
            </a:r>
          </a:p>
          <a:p>
            <a:pPr lvl="0">
              <a:defRPr/>
            </a:pPr>
            <a:r>
              <a:rPr lang="en-US" sz="2000" dirty="0">
                <a:solidFill>
                  <a:srgbClr val="002F56"/>
                </a:solidFill>
              </a:rPr>
              <a:t>Higher </a:t>
            </a:r>
            <a:r>
              <a:rPr lang="en-US" sz="2000" dirty="0" smtClean="0">
                <a:solidFill>
                  <a:srgbClr val="002F56"/>
                </a:solidFill>
              </a:rPr>
              <a:t>cash balance</a:t>
            </a:r>
            <a:endParaRPr lang="en-US" sz="2000" dirty="0">
              <a:solidFill>
                <a:srgbClr val="002F56"/>
              </a:solidFill>
            </a:endParaRPr>
          </a:p>
          <a:p>
            <a:pPr lvl="0">
              <a:defRPr/>
            </a:pPr>
            <a:r>
              <a:rPr lang="en-US" sz="2000" dirty="0">
                <a:solidFill>
                  <a:srgbClr val="002F56"/>
                </a:solidFill>
              </a:rPr>
              <a:t>Limited loan demand</a:t>
            </a:r>
          </a:p>
          <a:p>
            <a:pPr marL="0" lvl="0" indent="0">
              <a:buNone/>
              <a:defRPr/>
            </a:pPr>
            <a:endParaRPr lang="en-US" sz="2000" dirty="0" smtClean="0">
              <a:solidFill>
                <a:srgbClr val="002F56"/>
              </a:solidFill>
            </a:endParaRPr>
          </a:p>
          <a:p>
            <a:pPr marL="0" lvl="0" indent="0">
              <a:buNone/>
              <a:defRPr/>
            </a:pPr>
            <a:r>
              <a:rPr lang="en-US" sz="2000" b="1" dirty="0">
                <a:solidFill>
                  <a:srgbClr val="002F56"/>
                </a:solidFill>
              </a:rPr>
              <a:t>Consider: </a:t>
            </a:r>
          </a:p>
          <a:p>
            <a:pPr lvl="0">
              <a:defRPr/>
            </a:pPr>
            <a:r>
              <a:rPr lang="en-US" sz="2000" dirty="0">
                <a:solidFill>
                  <a:srgbClr val="002F56"/>
                </a:solidFill>
              </a:rPr>
              <a:t>Cash deployment into short duration/hedged assets</a:t>
            </a:r>
          </a:p>
          <a:p>
            <a:pPr marR="0" lvl="0" algn="l" defTabSz="928456" rtl="0" eaLnBrk="1" fontAlgn="auto" latinLnBrk="0" hangingPunct="1">
              <a:lnSpc>
                <a:spcPct val="90000"/>
              </a:lnSpc>
              <a:spcBef>
                <a:spcPts val="1015"/>
              </a:spcBef>
              <a:spcAft>
                <a:spcPts val="0"/>
              </a:spcAft>
              <a:buClrTx/>
              <a:buSzTx/>
              <a:tabLst/>
              <a:defRPr/>
            </a:pPr>
            <a:endParaRPr kumimoji="0" lang="en-US" sz="2000" b="0" i="0" u="none" strike="noStrike" kern="1200" cap="none" spc="0" normalizeH="0" baseline="0" noProof="0" dirty="0" smtClean="0">
              <a:ln>
                <a:noFill/>
              </a:ln>
              <a:solidFill>
                <a:srgbClr val="002F56"/>
              </a:solidFill>
              <a:effectLst/>
              <a:uLnTx/>
              <a:uFillTx/>
              <a:latin typeface="Meta Offc"/>
              <a:ea typeface="+mn-ea"/>
              <a:cs typeface="+mn-cs"/>
            </a:endParaRPr>
          </a:p>
        </p:txBody>
      </p:sp>
      <p:cxnSp>
        <p:nvCxnSpPr>
          <p:cNvPr id="22" name="Straight Arrow Connector 21"/>
          <p:cNvCxnSpPr/>
          <p:nvPr/>
        </p:nvCxnSpPr>
        <p:spPr>
          <a:xfrm rot="5400000">
            <a:off x="5054600" y="-2344078"/>
            <a:ext cx="0" cy="7772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41781" y="13172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2" name="TextBox 11"/>
          <p:cNvSpPr txBox="1"/>
          <p:nvPr/>
        </p:nvSpPr>
        <p:spPr>
          <a:xfrm>
            <a:off x="1106934" y="6608016"/>
            <a:ext cx="25344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Liability Sensitive</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Tree>
    <p:extLst>
      <p:ext uri="{BB962C8B-B14F-4D97-AF65-F5344CB8AC3E}">
        <p14:creationId xmlns:p14="http://schemas.microsoft.com/office/powerpoint/2010/main" val="19367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Income Landscape:  Relative Value in Floating Rate &amp; Short Fixed Rate Securities</a:t>
            </a:r>
            <a:endParaRPr lang="en-US" dirty="0"/>
          </a:p>
        </p:txBody>
      </p:sp>
      <p:sp>
        <p:nvSpPr>
          <p:cNvPr id="5" name="Text Placeholder 4"/>
          <p:cNvSpPr>
            <a:spLocks noGrp="1"/>
          </p:cNvSpPr>
          <p:nvPr>
            <p:ph type="body" sz="quarter" idx="16"/>
          </p:nvPr>
        </p:nvSpPr>
        <p:spPr>
          <a:xfrm>
            <a:off x="1070516" y="7125807"/>
            <a:ext cx="6473283" cy="256032"/>
          </a:xfrm>
        </p:spPr>
        <p:txBody>
          <a:bodyPr/>
          <a:lstStyle/>
          <a:p>
            <a:pPr marL="228600" indent="-228600">
              <a:buFont typeface="+mj-lt"/>
              <a:buAutoNum type="arabicPeriod"/>
            </a:pPr>
            <a:r>
              <a:rPr lang="en-US" dirty="0"/>
              <a:t>Pricing provided by Stifel Fixed Income Trading Desk as of </a:t>
            </a:r>
            <a:r>
              <a:rPr lang="en-US" dirty="0" smtClean="0"/>
              <a:t>8/22/2022 </a:t>
            </a:r>
            <a:r>
              <a:rPr lang="en-US" dirty="0"/>
              <a:t>and may not represent executable levels</a:t>
            </a:r>
          </a:p>
          <a:p>
            <a:pPr marL="228600" indent="-228600">
              <a:buFont typeface="+mj-lt"/>
              <a:buAutoNum type="arabicPeriod"/>
            </a:pPr>
            <a:r>
              <a:rPr lang="en-US" dirty="0"/>
              <a:t>Analytics provided by ZM and The Yield </a:t>
            </a:r>
            <a:r>
              <a:rPr lang="en-US" dirty="0" smtClean="0"/>
              <a:t>Book</a:t>
            </a:r>
            <a:endParaRPr lang="en-US" dirty="0"/>
          </a:p>
        </p:txBody>
      </p:sp>
      <p:sp>
        <p:nvSpPr>
          <p:cNvPr id="4" name="Text Placeholder 3"/>
          <p:cNvSpPr>
            <a:spLocks noGrp="1"/>
          </p:cNvSpPr>
          <p:nvPr>
            <p:ph type="body" sz="quarter" idx="4294967295"/>
          </p:nvPr>
        </p:nvSpPr>
        <p:spPr>
          <a:xfrm>
            <a:off x="421200" y="804863"/>
            <a:ext cx="8795825" cy="5602287"/>
          </a:xfrm>
          <a:prstGeom prst="rect">
            <a:avLst/>
          </a:prstGeom>
        </p:spPr>
        <p:txBody>
          <a:bodyPr/>
          <a:lstStyle/>
          <a:p>
            <a:pPr marL="0" indent="0">
              <a:spcBef>
                <a:spcPts val="600"/>
              </a:spcBef>
              <a:spcAft>
                <a:spcPts val="600"/>
              </a:spcAft>
              <a:buNone/>
            </a:pPr>
            <a:r>
              <a:rPr lang="en-US" sz="1600" dirty="0"/>
              <a:t>The </a:t>
            </a:r>
            <a:r>
              <a:rPr lang="en-US" sz="1600" dirty="0" smtClean="0"/>
              <a:t>scatter-plot below shows products within the fixed income landscape that have less than 2yr Duration in a static rate environment, including Floating CMBS, Floating CMOs, Floating SBAs, CLOs, short treasuries, short CDs, short Corporates, short Bullet Agencies and short Callable Agencies</a:t>
            </a:r>
            <a:endParaRPr lang="en-US" sz="1600" dirty="0" smtClean="0">
              <a:solidFill>
                <a:schemeClr val="tx1"/>
              </a:solidFill>
            </a:endParaRPr>
          </a:p>
        </p:txBody>
      </p:sp>
      <p:pic>
        <p:nvPicPr>
          <p:cNvPr id="7" name="Picture 6"/>
          <p:cNvPicPr>
            <a:picLocks noChangeAspect="1"/>
          </p:cNvPicPr>
          <p:nvPr/>
        </p:nvPicPr>
        <p:blipFill>
          <a:blip r:embed="rId2"/>
          <a:stretch>
            <a:fillRect/>
          </a:stretch>
        </p:blipFill>
        <p:spPr>
          <a:xfrm>
            <a:off x="0" y="1780229"/>
            <a:ext cx="10058400" cy="5062023"/>
          </a:xfrm>
          <a:prstGeom prst="rect">
            <a:avLst/>
          </a:prstGeom>
        </p:spPr>
      </p:pic>
    </p:spTree>
    <p:extLst>
      <p:ext uri="{BB962C8B-B14F-4D97-AF65-F5344CB8AC3E}">
        <p14:creationId xmlns:p14="http://schemas.microsoft.com/office/powerpoint/2010/main" val="230346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5455" y="976313"/>
            <a:ext cx="9609125" cy="450533"/>
          </a:xfrm>
        </p:spPr>
        <p:txBody>
          <a:bodyPr/>
          <a:lstStyle/>
          <a:p>
            <a:pPr marL="0" indent="0">
              <a:buNone/>
            </a:pPr>
            <a:r>
              <a:rPr lang="en-US" b="1" dirty="0">
                <a:latin typeface="+mn-lt"/>
              </a:rPr>
              <a:t>Strategy Overview</a:t>
            </a:r>
            <a:endParaRPr lang="en-US" dirty="0">
              <a:latin typeface="+mn-lt"/>
            </a:endParaRPr>
          </a:p>
          <a:p>
            <a:pPr marL="0" indent="0">
              <a:spcBef>
                <a:spcPts val="660"/>
              </a:spcBef>
              <a:buNone/>
            </a:pPr>
            <a:r>
              <a:rPr lang="en-US" sz="1320" dirty="0">
                <a:latin typeface="+mn-lt"/>
              </a:rPr>
              <a:t>Partial term fair value hedging allows a financial institution to create floating-rate or fixed-to-floating rate exposures by pairing an underlying fixed rate security with an interest rate swap. This strategy captures the spread, without the full benchmark interest rate risk, associated with longer duration securities.</a:t>
            </a:r>
          </a:p>
          <a:p>
            <a:pPr marL="0" indent="0">
              <a:buNone/>
            </a:pPr>
            <a:r>
              <a:rPr lang="en-US" b="1" dirty="0">
                <a:latin typeface="+mn-lt"/>
              </a:rPr>
              <a:t>Discount Margins</a:t>
            </a:r>
            <a:endParaRPr lang="en-US" dirty="0">
              <a:latin typeface="+mn-lt"/>
            </a:endParaRPr>
          </a:p>
          <a:p>
            <a:pPr>
              <a:spcBef>
                <a:spcPts val="660"/>
              </a:spcBef>
            </a:pPr>
            <a:r>
              <a:rPr lang="en-US" sz="1320" dirty="0">
                <a:latin typeface="+mn-lt"/>
              </a:rPr>
              <a:t>On the longer end of the curve, certain Agency CMBS and municipal securities can offer compelling back-end discount margins, given the spreads that are offered</a:t>
            </a:r>
          </a:p>
          <a:p>
            <a:r>
              <a:rPr lang="en-US" sz="1320" u="sng" dirty="0">
                <a:latin typeface="+mn-lt"/>
              </a:rPr>
              <a:t>Examples:</a:t>
            </a:r>
            <a:endParaRPr lang="en-US" sz="1320" dirty="0">
              <a:latin typeface="+mn-lt"/>
            </a:endParaRPr>
          </a:p>
          <a:p>
            <a:pPr lvl="1">
              <a:spcBef>
                <a:spcPts val="660"/>
              </a:spcBef>
            </a:pPr>
            <a:r>
              <a:rPr lang="en-US" dirty="0" smtClean="0">
                <a:latin typeface="+mn-lt"/>
              </a:rPr>
              <a:t>AA Taxable Municipal 11yrNC9yr immediately </a:t>
            </a:r>
            <a:r>
              <a:rPr lang="en-US" dirty="0">
                <a:latin typeface="+mn-lt"/>
              </a:rPr>
              <a:t>swapped to </a:t>
            </a:r>
            <a:r>
              <a:rPr lang="en-US" dirty="0" smtClean="0">
                <a:latin typeface="+mn-lt"/>
              </a:rPr>
              <a:t>+107 </a:t>
            </a:r>
            <a:r>
              <a:rPr lang="en-US" dirty="0">
                <a:latin typeface="+mn-lt"/>
              </a:rPr>
              <a:t>basis points over SOFR </a:t>
            </a:r>
            <a:r>
              <a:rPr lang="en-US" dirty="0" smtClean="0">
                <a:latin typeface="+mn-lt"/>
              </a:rPr>
              <a:t>(</a:t>
            </a:r>
            <a:r>
              <a:rPr lang="en-US" dirty="0">
                <a:latin typeface="+mn-lt"/>
              </a:rPr>
              <a:t>up to </a:t>
            </a:r>
            <a:r>
              <a:rPr lang="en-US" dirty="0" smtClean="0">
                <a:latin typeface="+mn-lt"/>
              </a:rPr>
              <a:t>call date)</a:t>
            </a:r>
            <a:endParaRPr lang="en-US" dirty="0">
              <a:latin typeface="+mn-lt"/>
            </a:endParaRPr>
          </a:p>
          <a:p>
            <a:pPr marL="0" indent="0">
              <a:buNone/>
            </a:pPr>
            <a:endParaRPr lang="en-US" sz="1320" dirty="0">
              <a:latin typeface="+mn-lt"/>
            </a:endParaRPr>
          </a:p>
          <a:p>
            <a:endParaRPr lang="en-US" sz="1320" dirty="0">
              <a:latin typeface="+mn-lt"/>
            </a:endParaRPr>
          </a:p>
        </p:txBody>
      </p:sp>
      <p:sp>
        <p:nvSpPr>
          <p:cNvPr id="3" name="Text Placeholder 2"/>
          <p:cNvSpPr>
            <a:spLocks noGrp="1"/>
          </p:cNvSpPr>
          <p:nvPr>
            <p:ph type="body" sz="quarter" idx="14"/>
          </p:nvPr>
        </p:nvSpPr>
        <p:spPr>
          <a:xfrm>
            <a:off x="973569" y="6493687"/>
            <a:ext cx="8916353" cy="1089529"/>
          </a:xfrm>
        </p:spPr>
        <p:txBody>
          <a:bodyPr/>
          <a:lstStyle/>
          <a:p>
            <a:r>
              <a:rPr lang="en-US" sz="800" dirty="0"/>
              <a:t>Hedged positions where the underlying bond has a discount dollar price reflect a hedge notional equal to the book value, while hedged positions where the underlying bond has a premium dollar price reflects a hedge notional equal to current face</a:t>
            </a:r>
          </a:p>
          <a:p>
            <a:r>
              <a:rPr lang="en-US" sz="800" dirty="0"/>
              <a:t>Indicative levels as of 8/26/22; may not represent executable levels.</a:t>
            </a:r>
            <a:endParaRPr lang="en-US" sz="800" i="0" dirty="0"/>
          </a:p>
          <a:p>
            <a:r>
              <a:rPr lang="en-US" sz="800" dirty="0"/>
              <a:t>Taxable equivalent yields represent zero cost of funds and 21% marginal federal tax rate.</a:t>
            </a:r>
            <a:endParaRPr lang="en-US" sz="800" i="0" dirty="0"/>
          </a:p>
          <a:p>
            <a:r>
              <a:rPr lang="en-US" sz="800" dirty="0"/>
              <a:t>Interest rate swap maturities match the first call date of the security.</a:t>
            </a:r>
            <a:endParaRPr lang="en-US" sz="800" i="0" dirty="0"/>
          </a:p>
          <a:p>
            <a:r>
              <a:rPr lang="en-US" sz="800" dirty="0"/>
              <a:t>Price shocks represent an immediate parallel curve shock.</a:t>
            </a:r>
          </a:p>
          <a:p>
            <a:r>
              <a:rPr lang="en-US" sz="800" dirty="0"/>
              <a:t>Hedged position yields are uncapped/</a:t>
            </a:r>
            <a:r>
              <a:rPr lang="en-US" sz="800" dirty="0" err="1"/>
              <a:t>unfloored</a:t>
            </a:r>
            <a:endParaRPr lang="en-US" sz="800" dirty="0"/>
          </a:p>
          <a:p>
            <a:pPr lvl="0"/>
            <a:r>
              <a:rPr lang="en-US" sz="800" dirty="0"/>
              <a:t>Hedged position yields and discount margins reflect a weighted average based on book value of the asset and the notional amount of the interest rate swap</a:t>
            </a:r>
          </a:p>
          <a:p>
            <a:r>
              <a:rPr lang="en-US" sz="800" dirty="0"/>
              <a:t>Information presented above regarding interest rate derivatives is considered general and factual.  Please see further disclosures on the last page of this presentation. </a:t>
            </a:r>
          </a:p>
        </p:txBody>
      </p:sp>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288FC56-8092-4DCB-8B30-6917BA11C2A7}" type="slidenum">
              <a:rPr kumimoji="0" lang="en-US" sz="1100" b="0" i="0" u="none" strike="noStrike" kern="1200" cap="none" spc="0" normalizeH="0" baseline="0" noProof="0" smtClean="0">
                <a:ln>
                  <a:noFill/>
                </a:ln>
                <a:solidFill>
                  <a:prstClr val="black">
                    <a:lumMod val="65000"/>
                    <a:lumOff val="35000"/>
                  </a:prstClr>
                </a:solidFill>
                <a:effectLst/>
                <a:uLnTx/>
                <a:uFillTx/>
                <a:latin typeface="Arial" pitchFamily="34" charset="0"/>
                <a:ea typeface="+mn-ea"/>
                <a:cs typeface="Arial"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sp>
        <p:nvSpPr>
          <p:cNvPr id="5" name="Title 4"/>
          <p:cNvSpPr>
            <a:spLocks noGrp="1"/>
          </p:cNvSpPr>
          <p:nvPr>
            <p:ph type="title"/>
          </p:nvPr>
        </p:nvSpPr>
        <p:spPr>
          <a:xfrm>
            <a:off x="365455" y="388575"/>
            <a:ext cx="9052560" cy="504190"/>
          </a:xfrm>
        </p:spPr>
        <p:txBody>
          <a:bodyPr/>
          <a:lstStyle/>
          <a:p>
            <a:r>
              <a:rPr lang="en-US" sz="1800" dirty="0">
                <a:latin typeface="+mj-lt"/>
              </a:rPr>
              <a:t>Executive </a:t>
            </a:r>
            <a:r>
              <a:rPr lang="en-US" sz="1800" dirty="0" smtClean="0">
                <a:latin typeface="+mj-lt"/>
              </a:rPr>
              <a:t>Overview:  Creating Synthetic Floaters by Swapping Fixed to Float</a:t>
            </a:r>
            <a:endParaRPr lang="en-US" sz="1800" dirty="0">
              <a:latin typeface="+mj-lt"/>
            </a:endParaRPr>
          </a:p>
        </p:txBody>
      </p:sp>
      <p:pic>
        <p:nvPicPr>
          <p:cNvPr id="8" name="Picture 7"/>
          <p:cNvPicPr>
            <a:picLocks noChangeAspect="1"/>
          </p:cNvPicPr>
          <p:nvPr/>
        </p:nvPicPr>
        <p:blipFill rotWithShape="1">
          <a:blip r:embed="rId2"/>
          <a:srcRect r="174" b="69188"/>
          <a:stretch/>
        </p:blipFill>
        <p:spPr>
          <a:xfrm>
            <a:off x="21232" y="3609461"/>
            <a:ext cx="9675218" cy="843965"/>
          </a:xfrm>
          <a:prstGeom prst="rect">
            <a:avLst/>
          </a:prstGeom>
        </p:spPr>
      </p:pic>
      <p:pic>
        <p:nvPicPr>
          <p:cNvPr id="9" name="Picture 8"/>
          <p:cNvPicPr>
            <a:picLocks noChangeAspect="1"/>
          </p:cNvPicPr>
          <p:nvPr/>
        </p:nvPicPr>
        <p:blipFill rotWithShape="1">
          <a:blip r:embed="rId3"/>
          <a:srcRect t="64968" r="-236"/>
          <a:stretch/>
        </p:blipFill>
        <p:spPr>
          <a:xfrm>
            <a:off x="21230" y="4490745"/>
            <a:ext cx="9674352" cy="1795249"/>
          </a:xfrm>
          <a:prstGeom prst="rect">
            <a:avLst/>
          </a:prstGeom>
        </p:spPr>
      </p:pic>
      <p:sp>
        <p:nvSpPr>
          <p:cNvPr id="10" name="Rectangle 9"/>
          <p:cNvSpPr/>
          <p:nvPr/>
        </p:nvSpPr>
        <p:spPr>
          <a:xfrm>
            <a:off x="523189" y="5387111"/>
            <a:ext cx="9137065" cy="439801"/>
          </a:xfrm>
          <a:prstGeom prst="rect">
            <a:avLst/>
          </a:prstGeom>
          <a:noFill/>
          <a:ln w="190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30" b="1" dirty="0">
              <a:latin typeface="Arial" pitchFamily="34" charset="0"/>
            </a:endParaRPr>
          </a:p>
        </p:txBody>
      </p:sp>
    </p:spTree>
    <p:extLst>
      <p:ext uri="{BB962C8B-B14F-4D97-AF65-F5344CB8AC3E}">
        <p14:creationId xmlns:p14="http://schemas.microsoft.com/office/powerpoint/2010/main" val="3972030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Balance Sheet Composition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070517" y="7267321"/>
            <a:ext cx="5580112" cy="256032"/>
          </a:xfrm>
        </p:spPr>
        <p:txBody>
          <a:bodyPr/>
          <a:lstStyle/>
          <a:p>
            <a:pPr marL="228600" indent="-228600">
              <a:buFont typeface="+mj-lt"/>
              <a:buAutoNum type="arabicPeriod"/>
            </a:pPr>
            <a:r>
              <a:rPr lang="en-US" dirty="0"/>
              <a:t>Source: </a:t>
            </a:r>
            <a:r>
              <a:rPr lang="en-US" dirty="0" smtClean="0"/>
              <a:t>S&amp;P Global, all banks $100M to $50Bn Total Assets as of 2022Q2</a:t>
            </a:r>
            <a:endParaRPr lang="en-US" dirty="0"/>
          </a:p>
        </p:txBody>
      </p:sp>
      <p:pic>
        <p:nvPicPr>
          <p:cNvPr id="2" name="Picture 1"/>
          <p:cNvPicPr>
            <a:picLocks noChangeAspect="1"/>
          </p:cNvPicPr>
          <p:nvPr/>
        </p:nvPicPr>
        <p:blipFill rotWithShape="1">
          <a:blip r:embed="rId3"/>
          <a:srcRect l="-1" r="316" b="6832"/>
          <a:stretch/>
        </p:blipFill>
        <p:spPr>
          <a:xfrm>
            <a:off x="2481948" y="2204721"/>
            <a:ext cx="7159003" cy="4027116"/>
          </a:xfrm>
          <a:prstGeom prst="rect">
            <a:avLst/>
          </a:prstGeom>
        </p:spPr>
      </p:pic>
      <p:sp>
        <p:nvSpPr>
          <p:cNvPr id="11" name="TextBox 10"/>
          <p:cNvSpPr txBox="1"/>
          <p:nvPr/>
        </p:nvSpPr>
        <p:spPr>
          <a:xfrm>
            <a:off x="0" y="783770"/>
            <a:ext cx="10058400" cy="98488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F56"/>
                </a:solidFill>
                <a:effectLst/>
                <a:uLnTx/>
                <a:uFillTx/>
                <a:latin typeface="Meta Offc"/>
                <a:ea typeface="+mn-ea"/>
                <a:cs typeface="+mn-cs"/>
              </a:rPr>
              <a:t>To examine peer positioning, the chart below summarizes loan and deposit growth in recent years/quarters</a:t>
            </a:r>
          </a:p>
          <a:p>
            <a:pPr marL="742950" marR="0" lvl="1" indent="-285750" algn="l" defTabSz="457200" rtl="0" eaLnBrk="1" fontAlgn="auto" latinLnBrk="0" hangingPunct="1">
              <a:lnSpc>
                <a:spcPct val="100000"/>
              </a:lnSpc>
              <a:spcBef>
                <a:spcPts val="0"/>
              </a:spcBef>
              <a:spcAft>
                <a:spcPts val="1200"/>
              </a:spcAft>
              <a:buClrTx/>
              <a:buSzTx/>
              <a:buFont typeface="Meta Offc" panose="020B0504030101020102" pitchFamily="34" charset="0"/>
              <a:buChar char="▸"/>
              <a:tabLst/>
              <a:defRPr/>
            </a:pPr>
            <a:r>
              <a:rPr kumimoji="0" lang="en-US" sz="1600" b="0" i="0" u="none" strike="noStrike" kern="1200" cap="none" spc="0" normalizeH="0" baseline="0" noProof="0" dirty="0" smtClean="0">
                <a:ln>
                  <a:noFill/>
                </a:ln>
                <a:solidFill>
                  <a:srgbClr val="002F56"/>
                </a:solidFill>
                <a:effectLst/>
                <a:uLnTx/>
                <a:uFillTx/>
                <a:latin typeface="Meta Offc"/>
                <a:ea typeface="+mn-ea"/>
                <a:cs typeface="+mn-cs"/>
              </a:rPr>
              <a:t>2022Q2 saw significant loan growth coupled with deposit outflows, reversing a trend not seen since 2018Y</a:t>
            </a:r>
          </a:p>
        </p:txBody>
      </p:sp>
      <p:sp>
        <p:nvSpPr>
          <p:cNvPr id="12" name="Rectangle 11"/>
          <p:cNvSpPr/>
          <p:nvPr/>
        </p:nvSpPr>
        <p:spPr>
          <a:xfrm>
            <a:off x="2524310" y="1772849"/>
            <a:ext cx="709698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Loan &amp; Deposit Growth</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6" name="Picture 5"/>
          <p:cNvPicPr>
            <a:picLocks noChangeAspect="1"/>
          </p:cNvPicPr>
          <p:nvPr/>
        </p:nvPicPr>
        <p:blipFill rotWithShape="1">
          <a:blip r:embed="rId4"/>
          <a:srcRect t="37938" r="66192" b="25731"/>
          <a:stretch/>
        </p:blipFill>
        <p:spPr>
          <a:xfrm>
            <a:off x="96333" y="3174093"/>
            <a:ext cx="2427977" cy="1570382"/>
          </a:xfrm>
          <a:prstGeom prst="rect">
            <a:avLst/>
          </a:prstGeom>
        </p:spPr>
      </p:pic>
      <p:sp>
        <p:nvSpPr>
          <p:cNvPr id="17" name="Oval 16"/>
          <p:cNvSpPr/>
          <p:nvPr/>
        </p:nvSpPr>
        <p:spPr>
          <a:xfrm>
            <a:off x="8353425" y="2204721"/>
            <a:ext cx="1362075" cy="4348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7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Liquidity/IRR Consideration Matrix</a:t>
            </a:r>
            <a:endParaRPr lang="en-US" dirty="0"/>
          </a:p>
        </p:txBody>
      </p:sp>
      <p:cxnSp>
        <p:nvCxnSpPr>
          <p:cNvPr id="11" name="Straight Arrow Connector 10"/>
          <p:cNvCxnSpPr/>
          <p:nvPr/>
        </p:nvCxnSpPr>
        <p:spPr>
          <a:xfrm>
            <a:off x="8355173" y="945222"/>
            <a:ext cx="0" cy="5486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83146" y="32065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8" name="Text Placeholder 2"/>
          <p:cNvSpPr txBox="1">
            <a:spLocks/>
          </p:cNvSpPr>
          <p:nvPr/>
        </p:nvSpPr>
        <p:spPr>
          <a:xfrm>
            <a:off x="1474726" y="2196485"/>
            <a:ext cx="5745012" cy="4260294"/>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lvl="0">
              <a:defRPr/>
            </a:pPr>
            <a:r>
              <a:rPr lang="en-US" sz="2000" dirty="0">
                <a:solidFill>
                  <a:srgbClr val="002F56"/>
                </a:solidFill>
              </a:rPr>
              <a:t>Large </a:t>
            </a:r>
            <a:r>
              <a:rPr lang="en-US" sz="2000" b="1" dirty="0">
                <a:solidFill>
                  <a:srgbClr val="002F56"/>
                </a:solidFill>
              </a:rPr>
              <a:t>fixed rate</a:t>
            </a:r>
            <a:r>
              <a:rPr lang="en-US" sz="2000" dirty="0">
                <a:solidFill>
                  <a:srgbClr val="002F56"/>
                </a:solidFill>
              </a:rPr>
              <a:t> asset base</a:t>
            </a:r>
          </a:p>
          <a:p>
            <a:pPr lvl="0">
              <a:defRPr/>
            </a:pPr>
            <a:r>
              <a:rPr lang="en-US" sz="2000" dirty="0" smtClean="0">
                <a:solidFill>
                  <a:srgbClr val="002F56"/>
                </a:solidFill>
              </a:rPr>
              <a:t>Lower cash balance</a:t>
            </a:r>
            <a:endParaRPr lang="en-US" sz="2000" dirty="0">
              <a:solidFill>
                <a:srgbClr val="002F56"/>
              </a:solidFill>
            </a:endParaRPr>
          </a:p>
          <a:p>
            <a:pPr lvl="0">
              <a:defRPr/>
            </a:pPr>
            <a:r>
              <a:rPr lang="en-US" sz="2000" dirty="0">
                <a:solidFill>
                  <a:srgbClr val="002F56"/>
                </a:solidFill>
              </a:rPr>
              <a:t>Strong loan demand</a:t>
            </a:r>
          </a:p>
          <a:p>
            <a:pPr marL="0" marR="0" lvl="0" indent="0" algn="l" defTabSz="928456" rtl="0" eaLnBrk="1" fontAlgn="auto" latinLnBrk="0" hangingPunct="1">
              <a:lnSpc>
                <a:spcPct val="90000"/>
              </a:lnSpc>
              <a:spcBef>
                <a:spcPts val="1015"/>
              </a:spcBef>
              <a:spcAft>
                <a:spcPts val="0"/>
              </a:spcAft>
              <a:buClrTx/>
              <a:buSzTx/>
              <a:buNone/>
              <a:tabLst/>
              <a:defRPr/>
            </a:pPr>
            <a:endParaRPr kumimoji="0" lang="en-US" sz="2000" b="0" i="0" u="none" strike="noStrike" kern="1200" cap="none" spc="0" normalizeH="0" baseline="0" noProof="0" dirty="0" smtClean="0">
              <a:ln>
                <a:noFill/>
              </a:ln>
              <a:solidFill>
                <a:srgbClr val="002F56"/>
              </a:solidFill>
              <a:effectLst/>
              <a:uLnTx/>
              <a:uFillTx/>
              <a:latin typeface="Meta Offc"/>
              <a:ea typeface="+mn-ea"/>
              <a:cs typeface="+mn-cs"/>
            </a:endParaRPr>
          </a:p>
          <a:p>
            <a:pPr marL="0" lvl="0" indent="0">
              <a:buNone/>
              <a:defRPr/>
            </a:pPr>
            <a:r>
              <a:rPr lang="en-US" sz="2000" b="1" dirty="0">
                <a:solidFill>
                  <a:srgbClr val="002F56"/>
                </a:solidFill>
              </a:rPr>
              <a:t>Consider:</a:t>
            </a:r>
          </a:p>
          <a:p>
            <a:pPr lvl="0">
              <a:defRPr/>
            </a:pPr>
            <a:r>
              <a:rPr lang="en-US" sz="2000" dirty="0">
                <a:solidFill>
                  <a:srgbClr val="002F56"/>
                </a:solidFill>
              </a:rPr>
              <a:t> </a:t>
            </a:r>
            <a:r>
              <a:rPr lang="en-US" sz="2000" u="sng" dirty="0">
                <a:solidFill>
                  <a:srgbClr val="002F56"/>
                </a:solidFill>
              </a:rPr>
              <a:t>Hedged funding </a:t>
            </a:r>
            <a:r>
              <a:rPr lang="en-US" sz="2000" dirty="0">
                <a:solidFill>
                  <a:srgbClr val="002F56"/>
                </a:solidFill>
              </a:rPr>
              <a:t>strategies</a:t>
            </a:r>
          </a:p>
          <a:p>
            <a:pPr marL="0" marR="0" lvl="0" indent="0" algn="l" defTabSz="928456" rtl="0" eaLnBrk="1" fontAlgn="auto" latinLnBrk="0" hangingPunct="1">
              <a:lnSpc>
                <a:spcPct val="90000"/>
              </a:lnSpc>
              <a:spcBef>
                <a:spcPts val="1015"/>
              </a:spcBef>
              <a:spcAft>
                <a:spcPts val="0"/>
              </a:spcAft>
              <a:buClrTx/>
              <a:buSzTx/>
              <a:buNone/>
              <a:tabLst/>
              <a:defRPr/>
            </a:pPr>
            <a:endParaRPr kumimoji="0" lang="en-US" sz="2000" b="0" i="0" u="none" strike="noStrike" kern="1200" cap="none" spc="0" normalizeH="0" baseline="0" noProof="0" dirty="0" smtClean="0">
              <a:ln>
                <a:noFill/>
              </a:ln>
              <a:solidFill>
                <a:srgbClr val="002F56"/>
              </a:solidFill>
              <a:effectLst/>
              <a:uLnTx/>
              <a:uFillTx/>
              <a:latin typeface="Meta Offc"/>
              <a:ea typeface="+mn-ea"/>
              <a:cs typeface="+mn-cs"/>
            </a:endParaRPr>
          </a:p>
        </p:txBody>
      </p:sp>
      <p:cxnSp>
        <p:nvCxnSpPr>
          <p:cNvPr id="22" name="Straight Arrow Connector 21"/>
          <p:cNvCxnSpPr/>
          <p:nvPr/>
        </p:nvCxnSpPr>
        <p:spPr>
          <a:xfrm rot="5400000">
            <a:off x="5054600" y="-2382178"/>
            <a:ext cx="0" cy="7772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41781" y="12791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2" name="TextBox 11"/>
          <p:cNvSpPr txBox="1"/>
          <p:nvPr/>
        </p:nvSpPr>
        <p:spPr>
          <a:xfrm>
            <a:off x="97772" y="1231656"/>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Low</a:t>
            </a:r>
            <a:br>
              <a:rPr kumimoji="0" lang="en-US" sz="1800" b="1" i="1" u="none" strike="noStrike" kern="1200" cap="none" spc="0" normalizeH="0" baseline="0" noProof="0" dirty="0" smtClean="0">
                <a:ln>
                  <a:noFill/>
                </a:ln>
                <a:solidFill>
                  <a:srgbClr val="C00000"/>
                </a:solidFill>
                <a:effectLst/>
                <a:uLnTx/>
                <a:uFillTx/>
                <a:latin typeface="Meta Offc"/>
                <a:ea typeface="+mn-ea"/>
                <a:cs typeface="+mn-cs"/>
              </a:rPr>
            </a:b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Liquidity</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
        <p:nvSpPr>
          <p:cNvPr id="10" name="TextBox 9"/>
          <p:cNvSpPr txBox="1"/>
          <p:nvPr/>
        </p:nvSpPr>
        <p:spPr>
          <a:xfrm>
            <a:off x="7520434" y="6519116"/>
            <a:ext cx="25344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Liability Sensitive</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Tree>
    <p:extLst>
      <p:ext uri="{BB962C8B-B14F-4D97-AF65-F5344CB8AC3E}">
        <p14:creationId xmlns:p14="http://schemas.microsoft.com/office/powerpoint/2010/main" val="20756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Swapping Floating Borrowings to Fixed</a:t>
            </a:r>
            <a:endParaRPr lang="en-US" dirty="0"/>
          </a:p>
        </p:txBody>
      </p:sp>
      <p:sp>
        <p:nvSpPr>
          <p:cNvPr id="4" name="Text Placeholder 3"/>
          <p:cNvSpPr>
            <a:spLocks noGrp="1"/>
          </p:cNvSpPr>
          <p:nvPr>
            <p:ph type="body" sz="quarter" idx="15"/>
          </p:nvPr>
        </p:nvSpPr>
        <p:spPr>
          <a:xfrm>
            <a:off x="239316" y="815548"/>
            <a:ext cx="4067173" cy="5012894"/>
          </a:xfrm>
        </p:spPr>
        <p:txBody>
          <a:bodyPr/>
          <a:lstStyle/>
          <a:p>
            <a:pPr marL="285750" indent="-285750">
              <a:buFont typeface="Arial" panose="020B0604020202020204" pitchFamily="34" charset="0"/>
              <a:buChar char="•"/>
            </a:pPr>
            <a:r>
              <a:rPr lang="en-US" dirty="0" smtClean="0"/>
              <a:t>The grid </a:t>
            </a:r>
            <a:r>
              <a:rPr lang="en-US" dirty="0"/>
              <a:t>to the right </a:t>
            </a:r>
            <a:r>
              <a:rPr lang="en-US" dirty="0" smtClean="0"/>
              <a:t>shows </a:t>
            </a:r>
            <a:r>
              <a:rPr lang="en-US" dirty="0"/>
              <a:t>indicative levels for effective funding cost of rolling FHLB </a:t>
            </a:r>
            <a:r>
              <a:rPr lang="en-US" dirty="0" smtClean="0"/>
              <a:t>Des Moines </a:t>
            </a:r>
            <a:r>
              <a:rPr lang="en-US" dirty="0"/>
              <a:t>funding and swapping to fixed</a:t>
            </a:r>
          </a:p>
          <a:p>
            <a:pPr marL="285750" indent="-285750">
              <a:buFont typeface="Arial" panose="020B0604020202020204" pitchFamily="34" charset="0"/>
              <a:buChar char="•"/>
            </a:pPr>
            <a:r>
              <a:rPr lang="en-US" dirty="0" smtClean="0"/>
              <a:t>Effective </a:t>
            </a:r>
            <a:r>
              <a:rPr lang="en-US" dirty="0"/>
              <a:t>funding cost equals fixed swap rate plus estimated funding spread between FHLB and </a:t>
            </a:r>
            <a:r>
              <a:rPr lang="en-US" dirty="0" smtClean="0"/>
              <a:t>SOFR across </a:t>
            </a:r>
            <a:r>
              <a:rPr lang="en-US" dirty="0"/>
              <a:t>various funding structures </a:t>
            </a:r>
            <a:r>
              <a:rPr lang="en-US" dirty="0" smtClean="0"/>
              <a:t>(3 </a:t>
            </a:r>
            <a:r>
              <a:rPr lang="en-US" dirty="0"/>
              <a:t>month fixed </a:t>
            </a:r>
            <a:r>
              <a:rPr lang="en-US" dirty="0" smtClean="0"/>
              <a:t>rollover)</a:t>
            </a:r>
            <a:endParaRPr lang="en-US" dirty="0"/>
          </a:p>
        </p:txBody>
      </p:sp>
      <p:sp>
        <p:nvSpPr>
          <p:cNvPr id="6" name="Text Placeholder 4"/>
          <p:cNvSpPr txBox="1">
            <a:spLocks/>
          </p:cNvSpPr>
          <p:nvPr/>
        </p:nvSpPr>
        <p:spPr>
          <a:xfrm>
            <a:off x="933356" y="6808412"/>
            <a:ext cx="8566683" cy="256032"/>
          </a:xfrm>
          <a:prstGeom prst="rect">
            <a:avLst/>
          </a:prstGeom>
        </p:spPr>
        <p:txBody>
          <a:bodyPr anchor="b" anchorCtr="0"/>
          <a:lstStyle>
            <a:lvl1pPr marL="0" indent="0" algn="l" defTabSz="928456" rtl="0" eaLnBrk="1" latinLnBrk="0" hangingPunct="1">
              <a:lnSpc>
                <a:spcPct val="90000"/>
              </a:lnSpc>
              <a:spcBef>
                <a:spcPts val="0"/>
              </a:spcBef>
              <a:buFont typeface="Arial" panose="020B0604020202020204" pitchFamily="34" charset="0"/>
              <a:buNone/>
              <a:defRPr sz="900" i="0" kern="1200" baseline="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L="171450" marR="0" lvl="0" indent="-171450" algn="l" defTabSz="92845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smtClean="0">
                <a:ln>
                  <a:noFill/>
                </a:ln>
                <a:solidFill>
                  <a:srgbClr val="002F56"/>
                </a:solidFill>
                <a:effectLst/>
                <a:uLnTx/>
                <a:uFillTx/>
                <a:latin typeface="Meta Offc"/>
                <a:ea typeface="+mn-ea"/>
                <a:cs typeface="+mn-cs"/>
              </a:rPr>
              <a:t>Indicative levels using SOFR swap levels as of 8/26/22; may not represent executable levels.</a:t>
            </a:r>
          </a:p>
          <a:p>
            <a:pPr marL="171450" marR="0" lvl="0" indent="-171450" algn="l" defTabSz="92845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smtClean="0">
                <a:ln>
                  <a:noFill/>
                </a:ln>
                <a:solidFill>
                  <a:srgbClr val="002F56"/>
                </a:solidFill>
                <a:effectLst/>
                <a:uLnTx/>
                <a:uFillTx/>
                <a:latin typeface="Meta Offc"/>
                <a:ea typeface="+mn-ea"/>
                <a:cs typeface="+mn-cs"/>
              </a:rPr>
              <a:t>Des Moines FHLB Rates as of 8/26/2022</a:t>
            </a:r>
          </a:p>
          <a:p>
            <a:pPr marL="171450" marR="0" lvl="0" indent="-171450" algn="l" defTabSz="92845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smtClean="0">
                <a:ln>
                  <a:noFill/>
                </a:ln>
                <a:solidFill>
                  <a:srgbClr val="002F56"/>
                </a:solidFill>
                <a:effectLst/>
                <a:uLnTx/>
                <a:uFillTx/>
                <a:latin typeface="Meta Offc"/>
                <a:ea typeface="+mn-ea"/>
                <a:cs typeface="+mn-cs"/>
              </a:rPr>
              <a:t>Information presented above regarding interest rate derivatives is considered general and factual. Please see further disclosures on the last page of this presentation.</a:t>
            </a:r>
            <a:endParaRPr kumimoji="0" lang="en-US" sz="9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8" name="Text Box 12"/>
          <p:cNvSpPr txBox="1">
            <a:spLocks noChangeArrowheads="1"/>
          </p:cNvSpPr>
          <p:nvPr/>
        </p:nvSpPr>
        <p:spPr bwMode="auto">
          <a:xfrm>
            <a:off x="6780397" y="4849651"/>
            <a:ext cx="1420317" cy="678751"/>
          </a:xfrm>
          <a:prstGeom prst="rect">
            <a:avLst/>
          </a:prstGeom>
          <a:solidFill>
            <a:srgbClr val="FFFFFF"/>
          </a:solidFill>
          <a:ln w="19050">
            <a:noFill/>
            <a:miter lim="800000"/>
            <a:headEnd/>
            <a:tailEnd/>
          </a:ln>
        </p:spPr>
        <p:txBody>
          <a:bodyPr vert="horz" wrap="square" lIns="100584" tIns="50292" rIns="100584" bIns="50292" numCol="1" anchor="t"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Arial" panose="020B0604020202020204" pitchFamily="34" charset="0"/>
              </a:rPr>
              <a:t>Floating Rate </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Arial" panose="020B0604020202020204" pitchFamily="34" charset="0"/>
              </a:rPr>
              <a:t>2.91%</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9" name="Left Brace 8"/>
          <p:cNvSpPr/>
          <p:nvPr/>
        </p:nvSpPr>
        <p:spPr>
          <a:xfrm>
            <a:off x="1682391" y="3837437"/>
            <a:ext cx="419100" cy="1959293"/>
          </a:xfrm>
          <a:prstGeom prst="lef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a:ln>
                <a:noFill/>
              </a:ln>
              <a:solidFill>
                <a:srgbClr val="002F56"/>
              </a:solidFill>
              <a:effectLst/>
              <a:uLnTx/>
              <a:uFillTx/>
              <a:latin typeface="Meta Offc"/>
              <a:ea typeface="+mn-ea"/>
              <a:cs typeface="+mn-cs"/>
            </a:endParaRPr>
          </a:p>
        </p:txBody>
      </p:sp>
      <p:grpSp>
        <p:nvGrpSpPr>
          <p:cNvPr id="11" name="Group 10"/>
          <p:cNvGrpSpPr/>
          <p:nvPr/>
        </p:nvGrpSpPr>
        <p:grpSpPr>
          <a:xfrm>
            <a:off x="2328292" y="4178526"/>
            <a:ext cx="7335578" cy="1883046"/>
            <a:chOff x="2092993" y="4270573"/>
            <a:chExt cx="6668707" cy="1711860"/>
          </a:xfrm>
        </p:grpSpPr>
        <p:grpSp>
          <p:nvGrpSpPr>
            <p:cNvPr id="12" name="Group 11"/>
            <p:cNvGrpSpPr/>
            <p:nvPr/>
          </p:nvGrpSpPr>
          <p:grpSpPr>
            <a:xfrm>
              <a:off x="2092993" y="4270573"/>
              <a:ext cx="6668707" cy="1711860"/>
              <a:chOff x="741350" y="3952830"/>
              <a:chExt cx="7394207" cy="2091514"/>
            </a:xfrm>
          </p:grpSpPr>
          <p:sp>
            <p:nvSpPr>
              <p:cNvPr id="14" name="Text Box 14"/>
              <p:cNvSpPr txBox="1">
                <a:spLocks noChangeArrowheads="1"/>
              </p:cNvSpPr>
              <p:nvPr/>
            </p:nvSpPr>
            <p:spPr bwMode="auto">
              <a:xfrm>
                <a:off x="5091455" y="3952830"/>
                <a:ext cx="1668491" cy="592682"/>
              </a:xfrm>
              <a:prstGeom prst="rect">
                <a:avLst/>
              </a:prstGeom>
              <a:solidFill>
                <a:srgbClr val="FFFFFF"/>
              </a:solidFill>
              <a:ln w="19050">
                <a:noFill/>
                <a:miter lim="800000"/>
                <a:headEnd/>
                <a:tailEnd/>
              </a:ln>
            </p:spPr>
            <p:txBody>
              <a:bodyPr vert="horz" wrap="square" lIns="100584" tIns="50292" rIns="100584" bIns="50292" numCol="1" anchor="ctr"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F56"/>
                    </a:solidFill>
                    <a:effectLst/>
                    <a:uLnTx/>
                    <a:uFillTx/>
                    <a:latin typeface="Meta Offc"/>
                    <a:ea typeface="Times New Roman" pitchFamily="18" charset="0"/>
                    <a:cs typeface="Arial" panose="020B0604020202020204" pitchFamily="34" charset="0"/>
                  </a:rPr>
                  <a:t>Fixed Swap Rate </a:t>
                </a:r>
              </a:p>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Arial" panose="020B0604020202020204" pitchFamily="34" charset="0"/>
                  </a:rPr>
                  <a:t>3.02 %</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15" name="Text Box 12"/>
              <p:cNvSpPr txBox="1">
                <a:spLocks noChangeArrowheads="1"/>
              </p:cNvSpPr>
              <p:nvPr/>
            </p:nvSpPr>
            <p:spPr bwMode="auto">
              <a:xfrm>
                <a:off x="2248748" y="4362308"/>
                <a:ext cx="1431669" cy="424533"/>
              </a:xfrm>
              <a:prstGeom prst="rect">
                <a:avLst/>
              </a:prstGeom>
              <a:solidFill>
                <a:srgbClr val="FFFFFF"/>
              </a:solidFill>
              <a:ln w="19050">
                <a:noFill/>
                <a:miter lim="800000"/>
                <a:headEnd/>
                <a:tailEnd/>
              </a:ln>
            </p:spPr>
            <p:txBody>
              <a:bodyPr vert="horz" wrap="square" lIns="100584" tIns="50292" rIns="100584" bIns="50292" numCol="1" anchor="t"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Arial" panose="020B0604020202020204" pitchFamily="34" charset="0"/>
                  </a:rPr>
                  <a:t>Floating Rate </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Arial" panose="020B0604020202020204" pitchFamily="34" charset="0"/>
                  </a:rPr>
                  <a:t>3.15%</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16" name="Text Box 11"/>
              <p:cNvSpPr txBox="1">
                <a:spLocks noChangeArrowheads="1"/>
              </p:cNvSpPr>
              <p:nvPr/>
            </p:nvSpPr>
            <p:spPr bwMode="auto">
              <a:xfrm>
                <a:off x="1992910" y="5656524"/>
                <a:ext cx="1946264" cy="317550"/>
              </a:xfrm>
              <a:prstGeom prst="rect">
                <a:avLst/>
              </a:prstGeom>
              <a:solidFill>
                <a:srgbClr val="FFFFFF"/>
              </a:solidFill>
              <a:ln w="19050">
                <a:noFill/>
                <a:miter lim="800000"/>
                <a:headEnd/>
                <a:tailEnd/>
              </a:ln>
            </p:spPr>
            <p:txBody>
              <a:bodyPr vert="horz" wrap="square" lIns="100584" tIns="50292" rIns="100584" bIns="50292" numCol="1" anchor="t"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Arial" panose="020B0604020202020204" pitchFamily="34" charset="0"/>
                  </a:rPr>
                  <a:t>Funding</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17" name="Text Box 10"/>
              <p:cNvSpPr txBox="1">
                <a:spLocks noChangeArrowheads="1"/>
              </p:cNvSpPr>
              <p:nvPr/>
            </p:nvSpPr>
            <p:spPr bwMode="auto">
              <a:xfrm>
                <a:off x="4934855" y="5619812"/>
                <a:ext cx="1946262" cy="424532"/>
              </a:xfrm>
              <a:prstGeom prst="rect">
                <a:avLst/>
              </a:prstGeom>
              <a:solidFill>
                <a:srgbClr val="FFFFFF"/>
              </a:solidFill>
              <a:ln w="19050">
                <a:noFill/>
                <a:miter lim="800000"/>
                <a:headEnd/>
                <a:tailEnd/>
              </a:ln>
            </p:spPr>
            <p:txBody>
              <a:bodyPr vert="horz" wrap="square" lIns="100584" tIns="50292" rIns="100584" bIns="50292" numCol="1" anchor="t"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F56"/>
                    </a:solidFill>
                    <a:effectLst/>
                    <a:uLnTx/>
                    <a:uFillTx/>
                    <a:latin typeface="Meta Offc"/>
                    <a:ea typeface="Times New Roman" pitchFamily="18" charset="0"/>
                    <a:cs typeface="Arial" panose="020B0604020202020204" pitchFamily="34" charset="0"/>
                  </a:rPr>
                  <a:t>Swap</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18" name="Text Box 9"/>
              <p:cNvSpPr txBox="1">
                <a:spLocks noChangeArrowheads="1"/>
              </p:cNvSpPr>
              <p:nvPr/>
            </p:nvSpPr>
            <p:spPr bwMode="auto">
              <a:xfrm>
                <a:off x="3680415" y="4422764"/>
                <a:ext cx="1513195" cy="1002341"/>
              </a:xfrm>
              <a:prstGeom prst="rect">
                <a:avLst/>
              </a:prstGeom>
              <a:solidFill>
                <a:schemeClr val="bg1">
                  <a:lumMod val="65000"/>
                </a:schemeClr>
              </a:solidFill>
              <a:ln w="12700">
                <a:solidFill>
                  <a:srgbClr val="000000"/>
                </a:solidFill>
                <a:miter lim="800000"/>
                <a:headEnd/>
                <a:tailEnd/>
              </a:ln>
            </p:spPr>
            <p:txBody>
              <a:bodyPr vert="horz" wrap="square" lIns="100584" tIns="50292" rIns="100584" bIns="50292" numCol="1" anchor="ctr"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Meta Offc"/>
                    <a:ea typeface="+mn-ea"/>
                    <a:cs typeface="Arial" panose="020B0604020202020204" pitchFamily="34" charset="0"/>
                  </a:rPr>
                  <a:t>Bank</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19" name="Text Box 9"/>
              <p:cNvSpPr txBox="1">
                <a:spLocks noChangeArrowheads="1"/>
              </p:cNvSpPr>
              <p:nvPr/>
            </p:nvSpPr>
            <p:spPr bwMode="auto">
              <a:xfrm>
                <a:off x="741350" y="4422764"/>
                <a:ext cx="1513195" cy="1002341"/>
              </a:xfrm>
              <a:prstGeom prst="rect">
                <a:avLst/>
              </a:prstGeom>
              <a:solidFill>
                <a:srgbClr val="003768"/>
              </a:solidFill>
              <a:ln w="12700">
                <a:solidFill>
                  <a:srgbClr val="000000"/>
                </a:solidFill>
                <a:miter lim="800000"/>
                <a:headEnd/>
                <a:tailEnd/>
              </a:ln>
            </p:spPr>
            <p:txBody>
              <a:bodyPr vert="horz" wrap="square" lIns="100584" tIns="50292" rIns="100584" bIns="50292" numCol="1" anchor="ctr"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Meta Offc"/>
                    <a:ea typeface="+mn-ea"/>
                    <a:cs typeface="Arial" panose="020B0604020202020204" pitchFamily="34" charset="0"/>
                  </a:rPr>
                  <a:t>Funding Source</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20" name="Line 5"/>
              <p:cNvSpPr>
                <a:spLocks noChangeShapeType="1"/>
              </p:cNvSpPr>
              <p:nvPr/>
            </p:nvSpPr>
            <p:spPr bwMode="auto">
              <a:xfrm>
                <a:off x="5193610" y="4587258"/>
                <a:ext cx="1428752" cy="0"/>
              </a:xfrm>
              <a:prstGeom prst="line">
                <a:avLst/>
              </a:prstGeom>
              <a:noFill/>
              <a:ln w="12700">
                <a:solidFill>
                  <a:srgbClr val="000000"/>
                </a:solidFill>
                <a:round/>
                <a:headEnd/>
                <a:tailEnd type="triangle" w="med" len="med"/>
              </a:ln>
            </p:spPr>
            <p:txBody>
              <a:bodyPr vert="horz" wrap="square" lIns="100584" tIns="50292" rIns="100584" bIns="5029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56"/>
                  </a:solidFill>
                  <a:effectLst/>
                  <a:uLnTx/>
                  <a:uFillTx/>
                  <a:latin typeface="Meta Offc"/>
                  <a:ea typeface="+mn-ea"/>
                  <a:cs typeface="Arial" panose="020B0604020202020204" pitchFamily="34" charset="0"/>
                </a:endParaRPr>
              </a:p>
            </p:txBody>
          </p:sp>
          <p:sp>
            <p:nvSpPr>
              <p:cNvPr id="21" name="Line 4"/>
              <p:cNvSpPr>
                <a:spLocks noChangeShapeType="1"/>
              </p:cNvSpPr>
              <p:nvPr/>
            </p:nvSpPr>
            <p:spPr bwMode="auto">
              <a:xfrm flipH="1">
                <a:off x="5193608" y="5284481"/>
                <a:ext cx="1428753" cy="0"/>
              </a:xfrm>
              <a:prstGeom prst="line">
                <a:avLst/>
              </a:prstGeom>
              <a:noFill/>
              <a:ln w="12700">
                <a:solidFill>
                  <a:srgbClr val="000000"/>
                </a:solidFill>
                <a:round/>
                <a:headEnd/>
                <a:tailEnd type="triangle" w="med" len="med"/>
              </a:ln>
            </p:spPr>
            <p:txBody>
              <a:bodyPr vert="horz" wrap="square" lIns="100584" tIns="50292" rIns="100584" bIns="5029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56"/>
                  </a:solidFill>
                  <a:effectLst/>
                  <a:uLnTx/>
                  <a:uFillTx/>
                  <a:latin typeface="Meta Offc"/>
                  <a:ea typeface="+mn-ea"/>
                  <a:cs typeface="Arial" panose="020B0604020202020204" pitchFamily="34" charset="0"/>
                </a:endParaRPr>
              </a:p>
            </p:txBody>
          </p:sp>
          <p:sp>
            <p:nvSpPr>
              <p:cNvPr id="22" name="AutoShape 3"/>
              <p:cNvSpPr>
                <a:spLocks/>
              </p:cNvSpPr>
              <p:nvPr/>
            </p:nvSpPr>
            <p:spPr bwMode="auto">
              <a:xfrm rot="16200000">
                <a:off x="2850332" y="4826438"/>
                <a:ext cx="231420" cy="1428751"/>
              </a:xfrm>
              <a:prstGeom prst="leftBrace">
                <a:avLst>
                  <a:gd name="adj1" fmla="val 70455"/>
                  <a:gd name="adj2" fmla="val 50000"/>
                </a:avLst>
              </a:prstGeom>
              <a:noFill/>
              <a:ln w="19050">
                <a:solidFill>
                  <a:srgbClr val="000000"/>
                </a:solidFill>
                <a:round/>
                <a:headEnd/>
                <a:tailEnd/>
              </a:ln>
            </p:spPr>
            <p:txBody>
              <a:bodyPr vert="horz" wrap="square" lIns="100584" tIns="50292" rIns="100584" bIns="5029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56"/>
                  </a:solidFill>
                  <a:effectLst/>
                  <a:uLnTx/>
                  <a:uFillTx/>
                  <a:latin typeface="Meta Offc"/>
                  <a:ea typeface="+mn-ea"/>
                  <a:cs typeface="Arial" panose="020B0604020202020204" pitchFamily="34" charset="0"/>
                </a:endParaRPr>
              </a:p>
            </p:txBody>
          </p:sp>
          <p:sp>
            <p:nvSpPr>
              <p:cNvPr id="23" name="Text Box 9"/>
              <p:cNvSpPr txBox="1">
                <a:spLocks noChangeArrowheads="1"/>
              </p:cNvSpPr>
              <p:nvPr/>
            </p:nvSpPr>
            <p:spPr bwMode="auto">
              <a:xfrm>
                <a:off x="6622362" y="4422762"/>
                <a:ext cx="1513195" cy="1002341"/>
              </a:xfrm>
              <a:prstGeom prst="rect">
                <a:avLst/>
              </a:prstGeom>
              <a:solidFill>
                <a:srgbClr val="003768"/>
              </a:solidFill>
              <a:ln w="12700">
                <a:solidFill>
                  <a:srgbClr val="000000"/>
                </a:solidFill>
                <a:miter lim="800000"/>
                <a:headEnd/>
                <a:tailEnd/>
              </a:ln>
            </p:spPr>
            <p:txBody>
              <a:bodyPr vert="horz" wrap="square" lIns="100584" tIns="50292" rIns="100584" bIns="50292" numCol="1" anchor="ctr" anchorCtr="0" compatLnSpc="1">
                <a:prstTxWarp prst="textNoShape">
                  <a:avLst/>
                </a:prstTxWarp>
              </a:bodyPr>
              <a:lstStyle/>
              <a:p>
                <a:pPr marL="0" marR="0" lvl="0" indent="0" algn="ctr" defTabSz="100584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eta Offc"/>
                    <a:ea typeface="+mn-ea"/>
                    <a:cs typeface="Arial" panose="020B0604020202020204" pitchFamily="34" charset="0"/>
                  </a:rPr>
                  <a:t>Swap Counterparty</a:t>
                </a:r>
                <a:endParaRPr kumimoji="0" lang="en-US" sz="1400" b="0" i="0" u="none" strike="noStrike" kern="1200" cap="none" spc="0" normalizeH="0" baseline="0" noProof="0" dirty="0">
                  <a:ln>
                    <a:noFill/>
                  </a:ln>
                  <a:solidFill>
                    <a:srgbClr val="002F56"/>
                  </a:solidFill>
                  <a:effectLst/>
                  <a:uLnTx/>
                  <a:uFillTx/>
                  <a:latin typeface="Meta Offc"/>
                  <a:ea typeface="+mn-ea"/>
                  <a:cs typeface="Arial" panose="020B0604020202020204" pitchFamily="34" charset="0"/>
                </a:endParaRPr>
              </a:p>
            </p:txBody>
          </p:sp>
          <p:sp>
            <p:nvSpPr>
              <p:cNvPr id="24" name="AutoShape 3"/>
              <p:cNvSpPr>
                <a:spLocks/>
              </p:cNvSpPr>
              <p:nvPr/>
            </p:nvSpPr>
            <p:spPr bwMode="auto">
              <a:xfrm rot="16200000">
                <a:off x="5792276" y="4826438"/>
                <a:ext cx="231420" cy="1428751"/>
              </a:xfrm>
              <a:prstGeom prst="leftBrace">
                <a:avLst>
                  <a:gd name="adj1" fmla="val 70455"/>
                  <a:gd name="adj2" fmla="val 50000"/>
                </a:avLst>
              </a:prstGeom>
              <a:noFill/>
              <a:ln w="19050">
                <a:solidFill>
                  <a:srgbClr val="000000"/>
                </a:solidFill>
                <a:round/>
                <a:headEnd/>
                <a:tailEnd/>
              </a:ln>
            </p:spPr>
            <p:txBody>
              <a:bodyPr vert="horz" wrap="square" lIns="100584" tIns="50292" rIns="100584" bIns="5029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56"/>
                  </a:solidFill>
                  <a:effectLst/>
                  <a:uLnTx/>
                  <a:uFillTx/>
                  <a:latin typeface="Meta Offc"/>
                  <a:ea typeface="+mn-ea"/>
                  <a:cs typeface="Arial" panose="020B0604020202020204" pitchFamily="34" charset="0"/>
                </a:endParaRPr>
              </a:p>
            </p:txBody>
          </p:sp>
        </p:grpSp>
        <p:sp>
          <p:nvSpPr>
            <p:cNvPr id="13" name="Line 5"/>
            <p:cNvSpPr>
              <a:spLocks noChangeShapeType="1"/>
            </p:cNvSpPr>
            <p:nvPr/>
          </p:nvSpPr>
          <p:spPr bwMode="auto">
            <a:xfrm flipH="1">
              <a:off x="3581932" y="5103917"/>
              <a:ext cx="1032308" cy="0"/>
            </a:xfrm>
            <a:prstGeom prst="line">
              <a:avLst/>
            </a:prstGeom>
            <a:noFill/>
            <a:ln w="12700">
              <a:solidFill>
                <a:srgbClr val="000000"/>
              </a:solidFill>
              <a:round/>
              <a:headEnd/>
              <a:tailEnd type="triangle" w="med" len="med"/>
            </a:ln>
          </p:spPr>
          <p:txBody>
            <a:bodyPr vert="horz" wrap="square" lIns="100584" tIns="50292" rIns="100584" bIns="50292"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56"/>
                </a:solidFill>
                <a:effectLst/>
                <a:uLnTx/>
                <a:uFillTx/>
                <a:latin typeface="Meta Offc"/>
                <a:ea typeface="+mn-ea"/>
                <a:cs typeface="Arial" panose="020B0604020202020204" pitchFamily="34" charset="0"/>
              </a:endParaRPr>
            </a:p>
          </p:txBody>
        </p:sp>
      </p:grpSp>
      <p:sp>
        <p:nvSpPr>
          <p:cNvPr id="25" name="TextBox 24"/>
          <p:cNvSpPr txBox="1"/>
          <p:nvPr/>
        </p:nvSpPr>
        <p:spPr>
          <a:xfrm>
            <a:off x="195714" y="4390966"/>
            <a:ext cx="1646225" cy="1113638"/>
          </a:xfrm>
          <a:prstGeom prst="rect">
            <a:avLst/>
          </a:prstGeom>
        </p:spPr>
        <p:txBody>
          <a:bodyPr wrap="square" rtlCol="0">
            <a:spAutoFit/>
          </a:bodyPr>
          <a:lstStyle/>
          <a:p>
            <a:pPr marL="0" marR="0" lvl="0" indent="0" algn="l" defTabSz="457200" rtl="0" eaLnBrk="0" fontAlgn="base" latinLnBrk="0" hangingPunct="0">
              <a:lnSpc>
                <a:spcPct val="100000"/>
              </a:lnSpc>
              <a:spcBef>
                <a:spcPts val="1100"/>
              </a:spcBef>
              <a:spcAft>
                <a:spcPct val="0"/>
              </a:spcAft>
              <a:buClrTx/>
              <a:buSzPct val="100000"/>
              <a:buFontTx/>
              <a:buNone/>
              <a:tabLst/>
              <a:defRPr/>
            </a:pPr>
            <a:r>
              <a:rPr kumimoji="0" lang="en-US" sz="1430" b="1" i="0" u="none" strike="noStrike" kern="1200" cap="none" spc="0" normalizeH="0" baseline="0" noProof="0" dirty="0">
                <a:ln>
                  <a:noFill/>
                </a:ln>
                <a:solidFill>
                  <a:srgbClr val="002F56"/>
                </a:solidFill>
                <a:effectLst/>
                <a:uLnTx/>
                <a:uFillTx/>
                <a:latin typeface="Meta Offc"/>
                <a:ea typeface="+mn-ea"/>
                <a:cs typeface="+mn-cs"/>
              </a:rPr>
              <a:t>Spot Starting </a:t>
            </a:r>
          </a:p>
          <a:p>
            <a:pPr marL="0" marR="0" lvl="0" indent="0" algn="l" defTabSz="457200" rtl="0" eaLnBrk="0" fontAlgn="base" latinLnBrk="0" hangingPunct="0">
              <a:lnSpc>
                <a:spcPct val="100000"/>
              </a:lnSpc>
              <a:spcBef>
                <a:spcPts val="1100"/>
              </a:spcBef>
              <a:spcAft>
                <a:spcPct val="0"/>
              </a:spcAft>
              <a:buClrTx/>
              <a:buSzPct val="100000"/>
              <a:buFontTx/>
              <a:buNone/>
              <a:tabLst/>
              <a:defRPr/>
            </a:pPr>
            <a:r>
              <a:rPr kumimoji="0" lang="en-US" sz="1430" b="0" i="0" u="none" strike="noStrike" kern="1200" cap="none" spc="0" normalizeH="0" baseline="0" noProof="0" dirty="0">
                <a:ln>
                  <a:noFill/>
                </a:ln>
                <a:solidFill>
                  <a:srgbClr val="002F56"/>
                </a:solidFill>
                <a:effectLst/>
                <a:uLnTx/>
                <a:uFillTx/>
                <a:latin typeface="Meta Offc"/>
                <a:ea typeface="+mn-ea"/>
                <a:cs typeface="+mn-cs"/>
              </a:rPr>
              <a:t>(swap enters accrual period immediately)</a:t>
            </a:r>
          </a:p>
        </p:txBody>
      </p:sp>
      <p:sp>
        <p:nvSpPr>
          <p:cNvPr id="26" name="TextBox 25"/>
          <p:cNvSpPr txBox="1"/>
          <p:nvPr/>
        </p:nvSpPr>
        <p:spPr>
          <a:xfrm>
            <a:off x="1816039" y="3428957"/>
            <a:ext cx="26911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2F56"/>
                </a:solidFill>
                <a:effectLst/>
                <a:uLnTx/>
                <a:uFillTx/>
                <a:latin typeface="Meta Offc"/>
                <a:ea typeface="+mn-ea"/>
                <a:cs typeface="+mn-cs"/>
              </a:rPr>
              <a:t>5</a:t>
            </a:r>
            <a:r>
              <a:rPr kumimoji="0" lang="en-US" sz="1200" b="1" i="0" u="sng" strike="noStrike" kern="1200" cap="none" spc="0" normalizeH="0" baseline="0" noProof="0" dirty="0" smtClean="0">
                <a:ln>
                  <a:noFill/>
                </a:ln>
                <a:solidFill>
                  <a:srgbClr val="002F56"/>
                </a:solidFill>
                <a:effectLst/>
                <a:uLnTx/>
                <a:uFillTx/>
                <a:latin typeface="Meta Offc"/>
                <a:ea typeface="+mn-ea"/>
                <a:cs typeface="+mn-cs"/>
              </a:rPr>
              <a:t>Y Example Below</a:t>
            </a:r>
            <a:endParaRPr kumimoji="0" lang="en-US" sz="1200" b="1" i="0" u="sng" strike="noStrike" kern="1200" cap="none" spc="0" normalizeH="0" baseline="0" noProof="0" dirty="0">
              <a:ln>
                <a:noFill/>
              </a:ln>
              <a:solidFill>
                <a:srgbClr val="002F56"/>
              </a:solidFill>
              <a:effectLst/>
              <a:uLnTx/>
              <a:uFillTx/>
              <a:latin typeface="Meta Offc"/>
              <a:ea typeface="+mn-ea"/>
              <a:cs typeface="+mn-cs"/>
            </a:endParaRPr>
          </a:p>
        </p:txBody>
      </p:sp>
      <p:grpSp>
        <p:nvGrpSpPr>
          <p:cNvPr id="2" name="Group 1"/>
          <p:cNvGrpSpPr>
            <a:grpSpLocks noChangeAspect="1"/>
          </p:cNvGrpSpPr>
          <p:nvPr/>
        </p:nvGrpSpPr>
        <p:grpSpPr>
          <a:xfrm>
            <a:off x="4507226" y="826835"/>
            <a:ext cx="5486400" cy="2084844"/>
            <a:chOff x="5006414" y="1466850"/>
            <a:chExt cx="4754880" cy="1806865"/>
          </a:xfrm>
        </p:grpSpPr>
        <p:pic>
          <p:nvPicPr>
            <p:cNvPr id="5" name="Picture 4"/>
            <p:cNvPicPr>
              <a:picLocks noChangeAspect="1"/>
            </p:cNvPicPr>
            <p:nvPr/>
          </p:nvPicPr>
          <p:blipFill rotWithShape="1">
            <a:blip r:embed="rId2"/>
            <a:srcRect t="50352" r="-161"/>
            <a:stretch/>
          </p:blipFill>
          <p:spPr>
            <a:xfrm>
              <a:off x="5006414" y="1466850"/>
              <a:ext cx="4747186" cy="1806865"/>
            </a:xfrm>
            <a:prstGeom prst="rect">
              <a:avLst/>
            </a:prstGeom>
          </p:spPr>
        </p:pic>
        <p:sp>
          <p:nvSpPr>
            <p:cNvPr id="7" name="Rectangle 6"/>
            <p:cNvSpPr/>
            <p:nvPr/>
          </p:nvSpPr>
          <p:spPr>
            <a:xfrm>
              <a:off x="5006414" y="2748793"/>
              <a:ext cx="4754880" cy="1828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grpSp>
    </p:spTree>
    <p:extLst>
      <p:ext uri="{BB962C8B-B14F-4D97-AF65-F5344CB8AC3E}">
        <p14:creationId xmlns:p14="http://schemas.microsoft.com/office/powerpoint/2010/main" val="893226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3</a:t>
            </a:r>
          </a:p>
        </p:txBody>
      </p:sp>
      <p:sp>
        <p:nvSpPr>
          <p:cNvPr id="3" name="Text Placeholder 2"/>
          <p:cNvSpPr>
            <a:spLocks noGrp="1"/>
          </p:cNvSpPr>
          <p:nvPr>
            <p:ph type="body" sz="quarter" idx="12"/>
          </p:nvPr>
        </p:nvSpPr>
        <p:spPr/>
        <p:txBody>
          <a:bodyPr/>
          <a:lstStyle/>
          <a:p>
            <a:r>
              <a:rPr lang="en-US" dirty="0" smtClean="0"/>
              <a:t>3. Take Loss-Earn Back Strategies</a:t>
            </a:r>
            <a:endParaRPr lang="en-US" dirty="0"/>
          </a:p>
        </p:txBody>
      </p:sp>
    </p:spTree>
    <p:extLst>
      <p:ext uri="{BB962C8B-B14F-4D97-AF65-F5344CB8AC3E}">
        <p14:creationId xmlns:p14="http://schemas.microsoft.com/office/powerpoint/2010/main" val="176822414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Liquidity/IRR Consideration Matrix</a:t>
            </a:r>
            <a:endParaRPr lang="en-US" dirty="0"/>
          </a:p>
        </p:txBody>
      </p:sp>
      <p:sp>
        <p:nvSpPr>
          <p:cNvPr id="4" name="Text Placeholder 2"/>
          <p:cNvSpPr txBox="1">
            <a:spLocks/>
          </p:cNvSpPr>
          <p:nvPr/>
        </p:nvSpPr>
        <p:spPr>
          <a:xfrm>
            <a:off x="909259" y="1498616"/>
            <a:ext cx="3169578" cy="1816618"/>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floating</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rate asset base</a:t>
            </a:r>
          </a:p>
          <a:p>
            <a:pPr marR="0" lvl="0" algn="l" defTabSz="928456" rtl="0" eaLnBrk="1" fontAlgn="auto" latinLnBrk="0" hangingPunct="1">
              <a:lnSpc>
                <a:spcPct val="90000"/>
              </a:lnSpc>
              <a:spcBef>
                <a:spcPts val="1015"/>
              </a:spcBef>
              <a:spcAft>
                <a:spcPts val="0"/>
              </a:spcAft>
              <a:buClrTx/>
              <a:buSzTx/>
              <a:tabLst/>
              <a:defRPr/>
            </a:pPr>
            <a:r>
              <a:rPr lang="en-US" sz="2000" dirty="0" smtClean="0">
                <a:solidFill>
                  <a:srgbClr val="002F56"/>
                </a:solidFill>
                <a:latin typeface="Meta Offc"/>
              </a:rPr>
              <a:t>L</a:t>
            </a:r>
            <a:r>
              <a:rPr kumimoji="0" lang="en-US" sz="2000" b="0" i="0" u="none" strike="noStrike" kern="1200" cap="none" spc="0" normalizeH="0" baseline="0" noProof="0" dirty="0" err="1" smtClean="0">
                <a:ln>
                  <a:noFill/>
                </a:ln>
                <a:solidFill>
                  <a:srgbClr val="002F56"/>
                </a:solidFill>
                <a:effectLst/>
                <a:uLnTx/>
                <a:uFillTx/>
                <a:latin typeface="Meta Offc"/>
                <a:ea typeface="+mn-ea"/>
                <a:cs typeface="+mn-cs"/>
              </a:rPr>
              <a:t>ower</a:t>
            </a:r>
            <a:r>
              <a:rPr kumimoji="0" lang="en-US" sz="2000" b="0" i="0" u="none" strike="noStrike" kern="1200" cap="none" spc="0" normalizeH="0" noProof="0" dirty="0" smtClean="0">
                <a:ln>
                  <a:noFill/>
                </a:ln>
                <a:solidFill>
                  <a:srgbClr val="002F56"/>
                </a:solidFill>
                <a:effectLst/>
                <a:uLnTx/>
                <a:uFillTx/>
                <a:latin typeface="Meta Offc"/>
                <a:ea typeface="+mn-ea"/>
                <a:cs typeface="+mn-cs"/>
              </a:rPr>
              <a:t> </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cash balance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Strong loan demand</a:t>
            </a:r>
          </a:p>
        </p:txBody>
      </p:sp>
      <p:sp>
        <p:nvSpPr>
          <p:cNvPr id="10" name="TextBox 9"/>
          <p:cNvSpPr txBox="1"/>
          <p:nvPr/>
        </p:nvSpPr>
        <p:spPr>
          <a:xfrm>
            <a:off x="8871776" y="3593856"/>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Strong</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Liquidity</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cxnSp>
        <p:nvCxnSpPr>
          <p:cNvPr id="11" name="Straight Arrow Connector 10"/>
          <p:cNvCxnSpPr/>
          <p:nvPr/>
        </p:nvCxnSpPr>
        <p:spPr>
          <a:xfrm>
            <a:off x="4900773" y="1313522"/>
            <a:ext cx="0" cy="5486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28746" y="22667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15" name="TextBox 14"/>
          <p:cNvSpPr txBox="1"/>
          <p:nvPr/>
        </p:nvSpPr>
        <p:spPr>
          <a:xfrm>
            <a:off x="4131400" y="825309"/>
            <a:ext cx="20919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Asset</a:t>
            </a:r>
            <a:r>
              <a:rPr kumimoji="0" lang="en-US" sz="1800" b="1" i="1" u="none" strike="noStrike" kern="1200" cap="none" spc="0" normalizeH="0" noProof="0" dirty="0" smtClean="0">
                <a:ln>
                  <a:noFill/>
                </a:ln>
                <a:solidFill>
                  <a:schemeClr val="accent3">
                    <a:lumMod val="75000"/>
                  </a:schemeClr>
                </a:solidFill>
                <a:effectLst/>
                <a:uLnTx/>
                <a:uFillTx/>
                <a:latin typeface="Meta Offc"/>
                <a:ea typeface="+mn-ea"/>
                <a:cs typeface="+mn-cs"/>
              </a:rPr>
              <a:t> </a:t>
            </a:r>
            <a:r>
              <a:rPr kumimoji="0" lang="en-US" sz="1800" b="1" i="1" u="none" strike="noStrike" kern="1200" cap="none" spc="0" normalizeH="0" baseline="0" noProof="0" dirty="0" smtClean="0">
                <a:ln>
                  <a:noFill/>
                </a:ln>
                <a:solidFill>
                  <a:schemeClr val="accent3">
                    <a:lumMod val="75000"/>
                  </a:schemeClr>
                </a:solidFill>
                <a:effectLst/>
                <a:uLnTx/>
                <a:uFillTx/>
                <a:latin typeface="Meta Offc"/>
                <a:ea typeface="+mn-ea"/>
                <a:cs typeface="+mn-cs"/>
              </a:rPr>
              <a:t>Sensitive</a:t>
            </a:r>
            <a:endParaRPr kumimoji="0" lang="en-US" sz="1800" b="1" i="1" u="none" strike="noStrike" kern="1200" cap="none" spc="0" normalizeH="0" baseline="0" noProof="0" dirty="0">
              <a:ln>
                <a:noFill/>
              </a:ln>
              <a:solidFill>
                <a:schemeClr val="accent3">
                  <a:lumMod val="75000"/>
                </a:schemeClr>
              </a:solidFill>
              <a:effectLst/>
              <a:uLnTx/>
              <a:uFillTx/>
              <a:latin typeface="Meta Offc"/>
              <a:ea typeface="+mn-ea"/>
              <a:cs typeface="+mn-cs"/>
            </a:endParaRPr>
          </a:p>
        </p:txBody>
      </p:sp>
      <p:sp>
        <p:nvSpPr>
          <p:cNvPr id="16" name="TextBox 15"/>
          <p:cNvSpPr txBox="1"/>
          <p:nvPr/>
        </p:nvSpPr>
        <p:spPr>
          <a:xfrm>
            <a:off x="4027934" y="6862016"/>
            <a:ext cx="25344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Liability Sensitive</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
        <p:nvSpPr>
          <p:cNvPr id="17" name="Text Placeholder 2"/>
          <p:cNvSpPr txBox="1">
            <a:spLocks/>
          </p:cNvSpPr>
          <p:nvPr/>
        </p:nvSpPr>
        <p:spPr>
          <a:xfrm>
            <a:off x="961822" y="4421875"/>
            <a:ext cx="3169578" cy="1935640"/>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fixed rate</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asset base</a:t>
            </a:r>
          </a:p>
          <a:p>
            <a:pPr marR="0" lvl="0" algn="l" defTabSz="928456" rtl="0" eaLnBrk="1" fontAlgn="auto" latinLnBrk="0" hangingPunct="1">
              <a:lnSpc>
                <a:spcPct val="90000"/>
              </a:lnSpc>
              <a:spcBef>
                <a:spcPts val="1015"/>
              </a:spcBef>
              <a:spcAft>
                <a:spcPts val="0"/>
              </a:spcAft>
              <a:buClrTx/>
              <a:buSzTx/>
              <a:tabLst/>
              <a:defRPr/>
            </a:pPr>
            <a:r>
              <a:rPr lang="en-US" sz="2000" dirty="0">
                <a:solidFill>
                  <a:srgbClr val="002F56"/>
                </a:solidFill>
                <a:latin typeface="Meta Offc"/>
              </a:rPr>
              <a:t>L</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ow cash</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Strong loan demand</a:t>
            </a:r>
          </a:p>
        </p:txBody>
      </p:sp>
      <p:sp>
        <p:nvSpPr>
          <p:cNvPr id="18" name="Text Placeholder 2"/>
          <p:cNvSpPr txBox="1">
            <a:spLocks/>
          </p:cNvSpPr>
          <p:nvPr/>
        </p:nvSpPr>
        <p:spPr>
          <a:xfrm>
            <a:off x="5702197" y="1496932"/>
            <a:ext cx="3169578" cy="1868838"/>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floating</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 rate asset base</a:t>
            </a:r>
          </a:p>
          <a:p>
            <a:pPr marR="0" lvl="0" algn="l" defTabSz="928456" rtl="0" eaLnBrk="1" fontAlgn="auto" latinLnBrk="0" hangingPunct="1">
              <a:lnSpc>
                <a:spcPct val="90000"/>
              </a:lnSpc>
              <a:spcBef>
                <a:spcPts val="1015"/>
              </a:spcBef>
              <a:spcAft>
                <a:spcPts val="0"/>
              </a:spcAft>
              <a:buClrTx/>
              <a:buSzTx/>
              <a:tabLst/>
              <a:defRPr/>
            </a:pPr>
            <a:r>
              <a:rPr lang="en-US" sz="2000" noProof="0" dirty="0" smtClean="0">
                <a:solidFill>
                  <a:srgbClr val="002F56"/>
                </a:solidFill>
                <a:latin typeface="Meta Offc"/>
              </a:rPr>
              <a:t>Higher cash balance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Limited loan demand</a:t>
            </a:r>
          </a:p>
        </p:txBody>
      </p:sp>
      <p:sp>
        <p:nvSpPr>
          <p:cNvPr id="19" name="Text Placeholder 2"/>
          <p:cNvSpPr txBox="1">
            <a:spLocks/>
          </p:cNvSpPr>
          <p:nvPr/>
        </p:nvSpPr>
        <p:spPr>
          <a:xfrm>
            <a:off x="5702197" y="4436282"/>
            <a:ext cx="3169578" cy="1921233"/>
          </a:xfrm>
          <a:prstGeom prst="rect">
            <a:avLst/>
          </a:prstGeom>
          <a:solidFill>
            <a:schemeClr val="bg1">
              <a:lumMod val="95000"/>
            </a:schemeClr>
          </a:solidFill>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Large </a:t>
            </a:r>
            <a:r>
              <a:rPr kumimoji="0" lang="en-US" sz="2000" b="1" i="0" u="none" strike="noStrike" kern="1200" cap="none" spc="0" normalizeH="0" baseline="0" noProof="0" dirty="0" smtClean="0">
                <a:ln>
                  <a:noFill/>
                </a:ln>
                <a:solidFill>
                  <a:srgbClr val="002F56"/>
                </a:solidFill>
                <a:effectLst/>
                <a:uLnTx/>
                <a:uFillTx/>
                <a:latin typeface="Meta Offc"/>
                <a:ea typeface="+mn-ea"/>
                <a:cs typeface="+mn-cs"/>
              </a:rPr>
              <a:t>fixed rate </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asset base</a:t>
            </a:r>
          </a:p>
          <a:p>
            <a:pPr marR="0" lvl="0" algn="l" defTabSz="928456" rtl="0" eaLnBrk="1" fontAlgn="auto" latinLnBrk="0" hangingPunct="1">
              <a:lnSpc>
                <a:spcPct val="90000"/>
              </a:lnSpc>
              <a:spcBef>
                <a:spcPts val="1015"/>
              </a:spcBef>
              <a:spcAft>
                <a:spcPts val="0"/>
              </a:spcAft>
              <a:buClrTx/>
              <a:buSzTx/>
              <a:tabLst/>
              <a:defRPr/>
            </a:pP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Higher liquidity</a:t>
            </a:r>
          </a:p>
          <a:p>
            <a:pPr marR="0" lvl="0" algn="l" defTabSz="928456" rtl="0" eaLnBrk="1" fontAlgn="auto" latinLnBrk="0" hangingPunct="1">
              <a:lnSpc>
                <a:spcPct val="90000"/>
              </a:lnSpc>
              <a:spcBef>
                <a:spcPts val="1015"/>
              </a:spcBef>
              <a:spcAft>
                <a:spcPts val="0"/>
              </a:spcAft>
              <a:buClrTx/>
              <a:buSzTx/>
              <a:tabLst/>
              <a:defRPr/>
            </a:pPr>
            <a:r>
              <a:rPr lang="en-US" sz="2000" dirty="0" smtClean="0">
                <a:solidFill>
                  <a:srgbClr val="002F56"/>
                </a:solidFill>
                <a:latin typeface="Meta Offc"/>
              </a:rPr>
              <a:t>Limited </a:t>
            </a:r>
            <a:r>
              <a:rPr kumimoji="0" lang="en-US" sz="2000" b="0" i="0" u="none" strike="noStrike" kern="1200" cap="none" spc="0" normalizeH="0" baseline="0" noProof="0" dirty="0" smtClean="0">
                <a:ln>
                  <a:noFill/>
                </a:ln>
                <a:solidFill>
                  <a:srgbClr val="002F56"/>
                </a:solidFill>
                <a:effectLst/>
                <a:uLnTx/>
                <a:uFillTx/>
                <a:latin typeface="Meta Offc"/>
                <a:ea typeface="+mn-ea"/>
                <a:cs typeface="+mn-cs"/>
              </a:rPr>
              <a:t>loan demand</a:t>
            </a:r>
          </a:p>
        </p:txBody>
      </p:sp>
      <p:cxnSp>
        <p:nvCxnSpPr>
          <p:cNvPr id="22" name="Straight Arrow Connector 21"/>
          <p:cNvCxnSpPr/>
          <p:nvPr/>
        </p:nvCxnSpPr>
        <p:spPr>
          <a:xfrm rot="5400000">
            <a:off x="5054600" y="-19978"/>
            <a:ext cx="0" cy="77724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28746" y="4946407"/>
            <a:ext cx="1121508"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IRR Position</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8" name="TextBox 7"/>
          <p:cNvSpPr txBox="1"/>
          <p:nvPr/>
        </p:nvSpPr>
        <p:spPr>
          <a:xfrm>
            <a:off x="2460590" y="36413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24" name="TextBox 23"/>
          <p:cNvSpPr txBox="1"/>
          <p:nvPr/>
        </p:nvSpPr>
        <p:spPr>
          <a:xfrm>
            <a:off x="6395981" y="3641389"/>
            <a:ext cx="112150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2F56"/>
                </a:solidFill>
                <a:effectLst/>
                <a:uLnTx/>
                <a:uFillTx/>
                <a:latin typeface="Meta Offc"/>
                <a:ea typeface="+mn-ea"/>
                <a:cs typeface="+mn-cs"/>
              </a:rPr>
              <a:t>Liquidity</a:t>
            </a:r>
            <a:endParaRPr kumimoji="0" lang="en-US" sz="1800" b="1" i="0" u="none" strike="noStrike" kern="1200" cap="none" spc="0" normalizeH="0" baseline="0" noProof="0" dirty="0">
              <a:ln>
                <a:noFill/>
              </a:ln>
              <a:solidFill>
                <a:srgbClr val="002F56"/>
              </a:solidFill>
              <a:effectLst/>
              <a:uLnTx/>
              <a:uFillTx/>
              <a:latin typeface="Meta Offc"/>
              <a:ea typeface="+mn-ea"/>
              <a:cs typeface="+mn-cs"/>
            </a:endParaRPr>
          </a:p>
        </p:txBody>
      </p:sp>
      <p:sp>
        <p:nvSpPr>
          <p:cNvPr id="25" name="TextBox 24"/>
          <p:cNvSpPr txBox="1"/>
          <p:nvPr/>
        </p:nvSpPr>
        <p:spPr>
          <a:xfrm>
            <a:off x="97772" y="3593856"/>
            <a:ext cx="11356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Low</a:t>
            </a:r>
            <a:br>
              <a:rPr kumimoji="0" lang="en-US" sz="1800" b="1" i="1" u="none" strike="noStrike" kern="1200" cap="none" spc="0" normalizeH="0" baseline="0" noProof="0" dirty="0" smtClean="0">
                <a:ln>
                  <a:noFill/>
                </a:ln>
                <a:solidFill>
                  <a:srgbClr val="C00000"/>
                </a:solidFill>
                <a:effectLst/>
                <a:uLnTx/>
                <a:uFillTx/>
                <a:latin typeface="Meta Offc"/>
                <a:ea typeface="+mn-ea"/>
                <a:cs typeface="+mn-cs"/>
              </a:rPr>
            </a:br>
            <a:r>
              <a:rPr kumimoji="0" lang="en-US" sz="1800" b="1" i="1" u="none" strike="noStrike" kern="1200" cap="none" spc="0" normalizeH="0" baseline="0" noProof="0" dirty="0" smtClean="0">
                <a:ln>
                  <a:noFill/>
                </a:ln>
                <a:solidFill>
                  <a:srgbClr val="C00000"/>
                </a:solidFill>
                <a:effectLst/>
                <a:uLnTx/>
                <a:uFillTx/>
                <a:latin typeface="Meta Offc"/>
                <a:ea typeface="+mn-ea"/>
                <a:cs typeface="+mn-cs"/>
              </a:rPr>
              <a:t>Liquidity</a:t>
            </a:r>
            <a:endParaRPr kumimoji="0" lang="en-US" sz="1800" b="1" i="1" u="none" strike="noStrike" kern="1200" cap="none" spc="0" normalizeH="0" baseline="0" noProof="0" dirty="0">
              <a:ln>
                <a:noFill/>
              </a:ln>
              <a:solidFill>
                <a:srgbClr val="C00000"/>
              </a:solidFill>
              <a:effectLst/>
              <a:uLnTx/>
              <a:uFillTx/>
              <a:latin typeface="Meta Offc"/>
              <a:ea typeface="+mn-ea"/>
              <a:cs typeface="+mn-cs"/>
            </a:endParaRPr>
          </a:p>
        </p:txBody>
      </p:sp>
      <p:sp>
        <p:nvSpPr>
          <p:cNvPr id="3" name="Oval 2"/>
          <p:cNvSpPr/>
          <p:nvPr/>
        </p:nvSpPr>
        <p:spPr>
          <a:xfrm>
            <a:off x="3886200" y="3315234"/>
            <a:ext cx="2007704" cy="1121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Loss-</a:t>
            </a:r>
            <a:r>
              <a:rPr lang="en-US" b="1" dirty="0" err="1" smtClean="0"/>
              <a:t>Earnback</a:t>
            </a:r>
            <a:r>
              <a:rPr lang="en-US" b="1" dirty="0" smtClean="0"/>
              <a:t> Strategy</a:t>
            </a:r>
            <a:endParaRPr lang="en-US" b="1" dirty="0"/>
          </a:p>
        </p:txBody>
      </p:sp>
    </p:spTree>
    <p:extLst>
      <p:ext uri="{BB962C8B-B14F-4D97-AF65-F5344CB8AC3E}">
        <p14:creationId xmlns:p14="http://schemas.microsoft.com/office/powerpoint/2010/main" val="2233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it All Together:  Portfolio Restructuring through Take Loss-Earn Back Strategy</a:t>
            </a:r>
            <a:endParaRPr lang="en-US" dirty="0"/>
          </a:p>
        </p:txBody>
      </p:sp>
      <p:sp>
        <p:nvSpPr>
          <p:cNvPr id="4" name="Text Placeholder 3"/>
          <p:cNvSpPr>
            <a:spLocks noGrp="1"/>
          </p:cNvSpPr>
          <p:nvPr>
            <p:ph type="body" sz="quarter" idx="15"/>
          </p:nvPr>
        </p:nvSpPr>
        <p:spPr>
          <a:xfrm>
            <a:off x="421200" y="768096"/>
            <a:ext cx="9436032" cy="5639138"/>
          </a:xfrm>
        </p:spPr>
        <p:txBody>
          <a:bodyPr/>
          <a:lstStyle/>
          <a:p>
            <a:r>
              <a:rPr lang="en-US" sz="1600" b="1" dirty="0" smtClean="0"/>
              <a:t>Why is this a good time to do a portfolio restructure?  </a:t>
            </a:r>
          </a:p>
          <a:p>
            <a:pPr lvl="1">
              <a:buFont typeface="Arial" panose="020B0604020202020204" pitchFamily="34" charset="0"/>
              <a:buChar char="•"/>
            </a:pPr>
            <a:r>
              <a:rPr lang="en-US" b="1" dirty="0" smtClean="0"/>
              <a:t>Majority of portfolios </a:t>
            </a:r>
            <a:r>
              <a:rPr lang="en-US" dirty="0" smtClean="0"/>
              <a:t>consist of fixed rate securities with </a:t>
            </a:r>
            <a:r>
              <a:rPr lang="en-US" b="1" dirty="0" smtClean="0"/>
              <a:t>relatively low yields.</a:t>
            </a:r>
          </a:p>
          <a:p>
            <a:pPr lvl="1">
              <a:buFont typeface="Arial" panose="020B0604020202020204" pitchFamily="34" charset="0"/>
              <a:buChar char="•"/>
            </a:pPr>
            <a:r>
              <a:rPr lang="en-US" dirty="0" smtClean="0"/>
              <a:t>Portfolios are a much larger part of the overall balance sheet; </a:t>
            </a:r>
            <a:r>
              <a:rPr lang="en-US" b="1" dirty="0" smtClean="0"/>
              <a:t>restructure without adding.</a:t>
            </a:r>
          </a:p>
          <a:p>
            <a:pPr lvl="1">
              <a:buFont typeface="Arial" panose="020B0604020202020204" pitchFamily="34" charset="0"/>
              <a:buChar char="•"/>
            </a:pPr>
            <a:r>
              <a:rPr lang="en-US" dirty="0" smtClean="0"/>
              <a:t>Allows for opportunity to </a:t>
            </a:r>
            <a:r>
              <a:rPr lang="en-US" b="1" dirty="0" smtClean="0"/>
              <a:t>take advantage of relatively high yields </a:t>
            </a:r>
            <a:r>
              <a:rPr lang="en-US" dirty="0" smtClean="0"/>
              <a:t>across various points on the curve.</a:t>
            </a:r>
          </a:p>
          <a:p>
            <a:pPr lvl="1">
              <a:buFont typeface="Arial" panose="020B0604020202020204" pitchFamily="34" charset="0"/>
              <a:buChar char="•"/>
            </a:pPr>
            <a:r>
              <a:rPr lang="en-US" dirty="0" smtClean="0"/>
              <a:t>This rate cycle is moving quickly; </a:t>
            </a:r>
            <a:r>
              <a:rPr lang="en-US" b="1" dirty="0" smtClean="0"/>
              <a:t>this could be the window to restructure, </a:t>
            </a:r>
            <a:r>
              <a:rPr lang="en-US" dirty="0" smtClean="0"/>
              <a:t>while the economics work.</a:t>
            </a:r>
            <a:endParaRPr lang="en-US" b="1" dirty="0" smtClean="0"/>
          </a:p>
          <a:p>
            <a:pPr lvl="1"/>
            <a:endParaRPr lang="en-US" b="1" dirty="0"/>
          </a:p>
          <a:p>
            <a:pPr marL="625475" lvl="1" indent="-285750">
              <a:buFont typeface="Arial" panose="020B0604020202020204" pitchFamily="34" charset="0"/>
              <a:buChar char="•"/>
            </a:pPr>
            <a:endParaRPr lang="en-US" sz="1828" dirty="0"/>
          </a:p>
          <a:p>
            <a:pPr marL="625475" lvl="1" indent="-285750">
              <a:buFont typeface="Arial" panose="020B0604020202020204" pitchFamily="34" charset="0"/>
              <a:buChar char="•"/>
            </a:pPr>
            <a:endParaRPr lang="en-US" dirty="0"/>
          </a:p>
        </p:txBody>
      </p:sp>
      <p:sp>
        <p:nvSpPr>
          <p:cNvPr id="3" name="Rectangle 2"/>
          <p:cNvSpPr/>
          <p:nvPr/>
        </p:nvSpPr>
        <p:spPr>
          <a:xfrm>
            <a:off x="535212" y="2715768"/>
            <a:ext cx="8987976" cy="969264"/>
          </a:xfrm>
          <a:prstGeom prst="rect">
            <a:avLst/>
          </a:prstGeom>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0" u="sng" strike="noStrike" kern="1200" cap="none" spc="0" normalizeH="0" baseline="0" noProof="0" dirty="0" smtClean="0">
                <a:ln>
                  <a:noFill/>
                </a:ln>
                <a:solidFill>
                  <a:srgbClr val="FFFFFF"/>
                </a:solidFill>
                <a:effectLst/>
                <a:uLnTx/>
                <a:uFillTx/>
                <a:latin typeface="Meta Offc"/>
                <a:ea typeface="+mn-ea"/>
                <a:cs typeface="+mn-cs"/>
              </a:rPr>
              <a:t>Take Loss-Earn Back Strategy</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Meta Offc"/>
                <a:ea typeface="+mn-ea"/>
                <a:cs typeface="+mn-cs"/>
              </a:rPr>
              <a:t>The current environment allows for the removal of low yielding securities at a one-time loss, and reinvestment into higher yielding bonds to increase go forward earnings and valuations</a:t>
            </a:r>
            <a:endParaRPr kumimoji="0" lang="en-US" sz="14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5" name="Down Arrow 4"/>
          <p:cNvSpPr/>
          <p:nvPr/>
        </p:nvSpPr>
        <p:spPr>
          <a:xfrm>
            <a:off x="832104" y="3675888"/>
            <a:ext cx="228600" cy="914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6" name="Down Arrow 5"/>
          <p:cNvSpPr/>
          <p:nvPr/>
        </p:nvSpPr>
        <p:spPr>
          <a:xfrm>
            <a:off x="9029412" y="3675888"/>
            <a:ext cx="228600" cy="914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7" name="Down Arrow 6"/>
          <p:cNvSpPr/>
          <p:nvPr/>
        </p:nvSpPr>
        <p:spPr>
          <a:xfrm>
            <a:off x="6980085" y="3675888"/>
            <a:ext cx="228600" cy="914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8" name="Down Arrow 7"/>
          <p:cNvSpPr/>
          <p:nvPr/>
        </p:nvSpPr>
        <p:spPr>
          <a:xfrm>
            <a:off x="4930758" y="3675888"/>
            <a:ext cx="228600" cy="914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9" name="Down Arrow 8"/>
          <p:cNvSpPr/>
          <p:nvPr/>
        </p:nvSpPr>
        <p:spPr>
          <a:xfrm>
            <a:off x="2881431" y="3675888"/>
            <a:ext cx="228600" cy="914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10" name="Rectangle 9"/>
          <p:cNvSpPr/>
          <p:nvPr/>
        </p:nvSpPr>
        <p:spPr>
          <a:xfrm>
            <a:off x="146304" y="4608576"/>
            <a:ext cx="1636776" cy="21854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mn-cs"/>
              </a:rPr>
              <a:t>Boosts Implied Valuations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Financial institutions valued based on tangible book and forward earnings – the trade improves both over a time horizon.</a:t>
            </a: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15" name="Rectangle 14"/>
          <p:cNvSpPr/>
          <p:nvPr/>
        </p:nvSpPr>
        <p:spPr>
          <a:xfrm>
            <a:off x="2189751" y="4608576"/>
            <a:ext cx="1636776" cy="21854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mn-cs"/>
              </a:rPr>
              <a:t>Maximizing Portfolio Returns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Despite the historical preference for avoiding losses, maximizing portfolio returns during a rising rate environment often requires taking losses.</a:t>
            </a: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16" name="Rectangle 15"/>
          <p:cNvSpPr/>
          <p:nvPr/>
        </p:nvSpPr>
        <p:spPr>
          <a:xfrm>
            <a:off x="4233198" y="4608576"/>
            <a:ext cx="1636776" cy="21854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mn-cs"/>
              </a:rPr>
              <a:t>Liquidity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mn-cs"/>
              </a:rPr>
              <a:t>Agnostic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Regardless of the liquidity situation, this trade allows for investing into this higher yield curve without using liquidity or growing the portfolio.</a:t>
            </a: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17" name="Rectangle 16"/>
          <p:cNvSpPr/>
          <p:nvPr/>
        </p:nvSpPr>
        <p:spPr>
          <a:xfrm>
            <a:off x="6276645" y="4608576"/>
            <a:ext cx="1636776" cy="21854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mn-cs"/>
              </a:rPr>
              <a:t>Interest Rate Risk Management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The trade can serve as an opportunity to alter and manage interest rate risk by becoming more or less asset sensitive via the reinvestment choice.</a:t>
            </a: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18" name="Rectangle 17"/>
          <p:cNvSpPr/>
          <p:nvPr/>
        </p:nvSpPr>
        <p:spPr>
          <a:xfrm>
            <a:off x="8320092" y="4608576"/>
            <a:ext cx="1636776" cy="21854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F56"/>
                </a:solidFill>
                <a:effectLst/>
                <a:uLnTx/>
                <a:uFillTx/>
                <a:latin typeface="Meta Offc"/>
                <a:ea typeface="+mn-ea"/>
                <a:cs typeface="+mn-cs"/>
              </a:rPr>
              <a:t>Better Earnings Shield Losses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Many institutions are ahead of budget due to rapid increase in Fed Funds beyond initial projections – improved earnings helps to shield losses elsewhere.</a:t>
            </a: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11" name="Rectangle 10"/>
          <p:cNvSpPr/>
          <p:nvPr/>
        </p:nvSpPr>
        <p:spPr>
          <a:xfrm>
            <a:off x="76200" y="4598637"/>
            <a:ext cx="1895475"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37681" y="4590288"/>
            <a:ext cx="1895475"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08670" y="4590288"/>
            <a:ext cx="1895475"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85213" y="4573693"/>
            <a:ext cx="1895475"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113827" y="4590076"/>
            <a:ext cx="1895475"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17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20"/>
                                        </p:tgtEl>
                                        <p:attrNameLst>
                                          <p:attrName>ppt_x</p:attrName>
                                        </p:attrNameLst>
                                      </p:cBhvr>
                                      <p:tavLst>
                                        <p:tav tm="0">
                                          <p:val>
                                            <p:strVal val="ppt_x"/>
                                          </p:val>
                                        </p:tav>
                                        <p:tav tm="100000">
                                          <p:val>
                                            <p:strVal val="ppt_x"/>
                                          </p:val>
                                        </p:tav>
                                      </p:tavLst>
                                    </p:anim>
                                    <p:anim calcmode="lin" valueType="num">
                                      <p:cBhvr additive="base">
                                        <p:cTn id="20" dur="500"/>
                                        <p:tgtEl>
                                          <p:spTgt spid="20"/>
                                        </p:tgtEl>
                                        <p:attrNameLst>
                                          <p:attrName>ppt_y</p:attrName>
                                        </p:attrNameLst>
                                      </p:cBhvr>
                                      <p:tavLst>
                                        <p:tav tm="0">
                                          <p:val>
                                            <p:strVal val="ppt_y"/>
                                          </p:val>
                                        </p:tav>
                                        <p:tav tm="100000">
                                          <p:val>
                                            <p:strVal val="1+ppt_h/2"/>
                                          </p:val>
                                        </p:tav>
                                      </p:tavLst>
                                    </p:anim>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21"/>
                                        </p:tgtEl>
                                        <p:attrNameLst>
                                          <p:attrName>ppt_x</p:attrName>
                                        </p:attrNameLst>
                                      </p:cBhvr>
                                      <p:tavLst>
                                        <p:tav tm="0">
                                          <p:val>
                                            <p:strVal val="ppt_x"/>
                                          </p:val>
                                        </p:tav>
                                        <p:tav tm="100000">
                                          <p:val>
                                            <p:strVal val="ppt_x"/>
                                          </p:val>
                                        </p:tav>
                                      </p:tavLst>
                                    </p:anim>
                                    <p:anim calcmode="lin" valueType="num">
                                      <p:cBhvr additive="base">
                                        <p:cTn id="26" dur="500"/>
                                        <p:tgtEl>
                                          <p:spTgt spid="21"/>
                                        </p:tgtEl>
                                        <p:attrNameLst>
                                          <p:attrName>ppt_y</p:attrName>
                                        </p:attrNameLst>
                                      </p:cBhvr>
                                      <p:tavLst>
                                        <p:tav tm="0">
                                          <p:val>
                                            <p:strVal val="ppt_y"/>
                                          </p:val>
                                        </p:tav>
                                        <p:tav tm="100000">
                                          <p:val>
                                            <p:strVal val="1+ppt_h/2"/>
                                          </p:val>
                                        </p:tav>
                                      </p:tavLst>
                                    </p:anim>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22"/>
                                        </p:tgtEl>
                                        <p:attrNameLst>
                                          <p:attrName>ppt_x</p:attrName>
                                        </p:attrNameLst>
                                      </p:cBhvr>
                                      <p:tavLst>
                                        <p:tav tm="0">
                                          <p:val>
                                            <p:strVal val="ppt_x"/>
                                          </p:val>
                                        </p:tav>
                                        <p:tav tm="100000">
                                          <p:val>
                                            <p:strVal val="ppt_x"/>
                                          </p:val>
                                        </p:tav>
                                      </p:tavLst>
                                    </p:anim>
                                    <p:anim calcmode="lin" valueType="num">
                                      <p:cBhvr additive="base">
                                        <p:cTn id="32" dur="500"/>
                                        <p:tgtEl>
                                          <p:spTgt spid="22"/>
                                        </p:tgtEl>
                                        <p:attrNameLst>
                                          <p:attrName>ppt_y</p:attrName>
                                        </p:attrNameLst>
                                      </p:cBhvr>
                                      <p:tavLst>
                                        <p:tav tm="0">
                                          <p:val>
                                            <p:strVal val="ppt_y"/>
                                          </p:val>
                                        </p:tav>
                                        <p:tav tm="100000">
                                          <p:val>
                                            <p:strVal val="1+ppt_h/2"/>
                                          </p:val>
                                        </p:tav>
                                      </p:tavLst>
                                    </p:anim>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1200" y="5544988"/>
            <a:ext cx="9216000" cy="855812"/>
          </a:xfrm>
          <a:prstGeom prst="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4" name="Text Placeholder 3"/>
          <p:cNvSpPr>
            <a:spLocks noGrp="1"/>
          </p:cNvSpPr>
          <p:nvPr>
            <p:ph type="body" sz="quarter" idx="15"/>
          </p:nvPr>
        </p:nvSpPr>
        <p:spPr>
          <a:xfrm>
            <a:off x="421200" y="768096"/>
            <a:ext cx="9216000" cy="5639138"/>
          </a:xfrm>
        </p:spPr>
        <p:txBody>
          <a:bodyPr/>
          <a:lstStyle/>
          <a:p>
            <a:pPr>
              <a:spcBef>
                <a:spcPts val="600"/>
              </a:spcBef>
              <a:spcAft>
                <a:spcPts val="600"/>
              </a:spcAft>
            </a:pPr>
            <a:r>
              <a:rPr lang="en-US" sz="1800" b="1" u="sng" dirty="0" smtClean="0"/>
              <a:t>One-time Losses:  How are they perceived by investors and analysts?</a:t>
            </a:r>
          </a:p>
          <a:p>
            <a:pPr marL="285750" indent="-285750">
              <a:spcBef>
                <a:spcPts val="600"/>
              </a:spcBef>
              <a:spcAft>
                <a:spcPts val="600"/>
              </a:spcAft>
              <a:buFont typeface="Arial" panose="020B0604020202020204" pitchFamily="34" charset="0"/>
              <a:buChar char="•"/>
            </a:pPr>
            <a:r>
              <a:rPr lang="en-US" sz="1600" dirty="0" smtClean="0"/>
              <a:t>Typically, one-time losses (and gains) on securities are considered “non-core” and are excluded from profitability calculations.</a:t>
            </a:r>
          </a:p>
          <a:p>
            <a:pPr marL="285750" indent="-285750">
              <a:spcBef>
                <a:spcPts val="600"/>
              </a:spcBef>
              <a:spcAft>
                <a:spcPts val="600"/>
              </a:spcAft>
              <a:buFont typeface="Arial" panose="020B0604020202020204" pitchFamily="34" charset="0"/>
              <a:buChar char="•"/>
            </a:pPr>
            <a:r>
              <a:rPr lang="en-US" sz="1600" dirty="0" smtClean="0"/>
              <a:t>Generally, securities gains and losses are eliminated from operating income, as they are often one-time in nature, and are reflected in equity previously.</a:t>
            </a:r>
            <a:r>
              <a:rPr lang="en-US" sz="1600" baseline="30000" dirty="0" smtClean="0"/>
              <a:t>(1)</a:t>
            </a:r>
          </a:p>
          <a:p>
            <a:pPr>
              <a:spcBef>
                <a:spcPts val="600"/>
              </a:spcBef>
              <a:spcAft>
                <a:spcPts val="600"/>
              </a:spcAft>
            </a:pPr>
            <a:endParaRPr lang="en-US" sz="1600" dirty="0" smtClean="0"/>
          </a:p>
          <a:p>
            <a:pPr>
              <a:spcBef>
                <a:spcPts val="600"/>
              </a:spcBef>
              <a:spcAft>
                <a:spcPts val="600"/>
              </a:spcAft>
            </a:pPr>
            <a:r>
              <a:rPr lang="en-US" sz="1800" b="1" u="sng" dirty="0" smtClean="0"/>
              <a:t>Earn Back Periods:  In what framework should this be measured?</a:t>
            </a:r>
          </a:p>
          <a:p>
            <a:pPr marL="285750" indent="-285750">
              <a:spcBef>
                <a:spcPts val="600"/>
              </a:spcBef>
              <a:spcAft>
                <a:spcPts val="600"/>
              </a:spcAft>
              <a:buFont typeface="Arial" panose="020B0604020202020204" pitchFamily="34" charset="0"/>
              <a:buChar char="•"/>
            </a:pPr>
            <a:r>
              <a:rPr lang="en-US" sz="1600" dirty="0" smtClean="0"/>
              <a:t>While M&amp;A transactions and securities portfolio restructurings are very different in nature, the concept of the earn back period remains relevant.</a:t>
            </a:r>
            <a:endParaRPr lang="en-US" sz="1600" dirty="0"/>
          </a:p>
          <a:p>
            <a:pPr marL="625475" lvl="1" indent="-285750">
              <a:spcBef>
                <a:spcPts val="600"/>
              </a:spcBef>
              <a:spcAft>
                <a:spcPts val="600"/>
              </a:spcAft>
              <a:buFont typeface="Arial" panose="020B0604020202020204" pitchFamily="34" charset="0"/>
              <a:buChar char="•"/>
            </a:pPr>
            <a:r>
              <a:rPr lang="en-US" b="1" i="1" dirty="0" smtClean="0"/>
              <a:t>M&amp;A Transactions:  </a:t>
            </a:r>
            <a:r>
              <a:rPr lang="en-US" i="1" dirty="0"/>
              <a:t>A buyer is said to “earn back” the dilution they create in their tangible book value per share (“TBVPS”) which inevitably gets diluted when issuing shares and/or paying cash for a </a:t>
            </a:r>
            <a:r>
              <a:rPr lang="en-US" i="1" dirty="0" smtClean="0"/>
              <a:t>target.</a:t>
            </a:r>
          </a:p>
          <a:p>
            <a:pPr marL="625475" lvl="1" indent="-285750">
              <a:spcBef>
                <a:spcPts val="600"/>
              </a:spcBef>
              <a:spcAft>
                <a:spcPts val="600"/>
              </a:spcAft>
              <a:buFont typeface="Arial" panose="020B0604020202020204" pitchFamily="34" charset="0"/>
              <a:buChar char="•"/>
            </a:pPr>
            <a:r>
              <a:rPr lang="en-US" b="1" i="1" dirty="0" smtClean="0"/>
              <a:t>Securities Restructurings</a:t>
            </a:r>
            <a:r>
              <a:rPr lang="en-US" i="1" dirty="0" smtClean="0"/>
              <a:t>:  The earn back period refers to the time it takes for the income generated to eclipse the one-time loss.</a:t>
            </a:r>
          </a:p>
          <a:p>
            <a:pPr marL="625475" lvl="1" indent="-285750">
              <a:spcBef>
                <a:spcPts val="600"/>
              </a:spcBef>
              <a:spcAft>
                <a:spcPts val="600"/>
              </a:spcAft>
              <a:buFont typeface="Arial" panose="020B0604020202020204" pitchFamily="34" charset="0"/>
              <a:buChar char="•"/>
            </a:pPr>
            <a:r>
              <a:rPr lang="en-US" b="1" i="1" dirty="0" smtClean="0"/>
              <a:t>The Big Difference:  </a:t>
            </a:r>
            <a:r>
              <a:rPr lang="en-US" i="1" dirty="0" smtClean="0"/>
              <a:t>While M&amp;A Deals dilute TBVPS and accrete Earnings per share (EPS) over time, the </a:t>
            </a:r>
            <a:r>
              <a:rPr lang="en-US" b="1" i="1" dirty="0" smtClean="0"/>
              <a:t>securities take loss-earn back trade does not dilute TBVPS </a:t>
            </a:r>
            <a:r>
              <a:rPr lang="en-US" i="1" dirty="0" smtClean="0"/>
              <a:t>(already in equity), and begins to </a:t>
            </a:r>
            <a:r>
              <a:rPr lang="en-US" b="1" i="1" dirty="0" smtClean="0"/>
              <a:t>improve EPS in the immediate period </a:t>
            </a:r>
            <a:r>
              <a:rPr lang="en-US" i="1" dirty="0" smtClean="0"/>
              <a:t>in which the loss is taken.</a:t>
            </a:r>
            <a:endParaRPr lang="en-US" i="1" dirty="0"/>
          </a:p>
          <a:p>
            <a:pPr marL="625475" lvl="1" indent="-285750">
              <a:buFont typeface="Arial" panose="020B0604020202020204" pitchFamily="34" charset="0"/>
              <a:buChar char="•"/>
            </a:pPr>
            <a:endParaRPr lang="en-US" dirty="0" smtClean="0">
              <a:solidFill>
                <a:srgbClr val="FF0000"/>
              </a:solidFill>
            </a:endParaRPr>
          </a:p>
          <a:p>
            <a:pPr marL="285750" indent="-285750">
              <a:buFont typeface="Arial" panose="020B0604020202020204" pitchFamily="34" charset="0"/>
              <a:buChar char="•"/>
            </a:pPr>
            <a:endParaRPr lang="en-US" sz="1600" dirty="0" smtClean="0"/>
          </a:p>
          <a:p>
            <a:pPr marL="625475" lvl="1" indent="-285750">
              <a:buFont typeface="Arial" panose="020B0604020202020204" pitchFamily="34" charset="0"/>
              <a:buChar char="•"/>
            </a:pPr>
            <a:endParaRPr lang="en-US" b="1" dirty="0"/>
          </a:p>
          <a:p>
            <a:pPr marL="625475" lvl="1" indent="-285750">
              <a:buFont typeface="Arial" panose="020B0604020202020204" pitchFamily="34" charset="0"/>
              <a:buChar char="•"/>
            </a:pPr>
            <a:endParaRPr lang="en-US" sz="1828" dirty="0"/>
          </a:p>
          <a:p>
            <a:pPr marL="625475" lvl="1"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How are One-time Losses Perceived? What About Earn Back Periods?</a:t>
            </a:r>
            <a:endParaRPr lang="en-US" dirty="0"/>
          </a:p>
        </p:txBody>
      </p:sp>
      <p:sp>
        <p:nvSpPr>
          <p:cNvPr id="19" name="Text Placeholder 2"/>
          <p:cNvSpPr>
            <a:spLocks noGrp="1"/>
          </p:cNvSpPr>
          <p:nvPr>
            <p:ph type="body" sz="quarter" idx="14"/>
          </p:nvPr>
        </p:nvSpPr>
        <p:spPr>
          <a:xfrm>
            <a:off x="1097283" y="7130855"/>
            <a:ext cx="6848853" cy="220573"/>
          </a:xfrm>
        </p:spPr>
        <p:txBody>
          <a:bodyPr/>
          <a:lstStyle/>
          <a:p>
            <a:r>
              <a:rPr lang="en-US" sz="800" b="0" i="1" dirty="0" smtClean="0">
                <a:solidFill>
                  <a:schemeClr val="tx1"/>
                </a:solidFill>
              </a:rPr>
              <a:t>(1) KBW’s </a:t>
            </a:r>
            <a:r>
              <a:rPr lang="en-US" sz="800" b="0" i="1" dirty="0">
                <a:solidFill>
                  <a:schemeClr val="tx1"/>
                </a:solidFill>
              </a:rPr>
              <a:t>Bankbook: A Comprehensive View of the Banking Industry, July </a:t>
            </a:r>
            <a:r>
              <a:rPr lang="en-US" sz="800" b="0" i="1" dirty="0" smtClean="0">
                <a:solidFill>
                  <a:schemeClr val="tx1"/>
                </a:solidFill>
              </a:rPr>
              <a:t>2021; </a:t>
            </a:r>
            <a:r>
              <a:rPr lang="en-US" sz="800" b="0" i="1" dirty="0">
                <a:solidFill>
                  <a:schemeClr val="tx1"/>
                </a:solidFill>
              </a:rPr>
              <a:t>Chris </a:t>
            </a:r>
            <a:r>
              <a:rPr lang="en-US" sz="800" b="0" i="1" dirty="0" err="1">
                <a:solidFill>
                  <a:schemeClr val="tx1"/>
                </a:solidFill>
              </a:rPr>
              <a:t>McGratty</a:t>
            </a:r>
            <a:r>
              <a:rPr lang="en-US" sz="800" b="0" i="1" dirty="0">
                <a:solidFill>
                  <a:schemeClr val="tx1"/>
                </a:solidFill>
              </a:rPr>
              <a:t>, </a:t>
            </a:r>
            <a:r>
              <a:rPr lang="en-US" sz="800" b="0" i="1" dirty="0" smtClean="0">
                <a:solidFill>
                  <a:schemeClr val="tx1"/>
                </a:solidFill>
              </a:rPr>
              <a:t>CFA, Chris O’Connell, CFA, Andrew Leischner</a:t>
            </a:r>
          </a:p>
        </p:txBody>
      </p:sp>
    </p:spTree>
    <p:extLst>
      <p:ext uri="{BB962C8B-B14F-4D97-AF65-F5344CB8AC3E}">
        <p14:creationId xmlns:p14="http://schemas.microsoft.com/office/powerpoint/2010/main" val="61318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228601" y="4631252"/>
          <a:ext cx="9653072" cy="2727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4676774" y="930325"/>
          <a:ext cx="5381625" cy="33473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dirty="0"/>
              <a:t>Loss-Earn Back </a:t>
            </a:r>
            <a:r>
              <a:rPr lang="en-US" dirty="0" smtClean="0"/>
              <a:t>Sell Candidates:</a:t>
            </a:r>
            <a:r>
              <a:rPr lang="en-US" b="0" dirty="0" smtClean="0"/>
              <a:t> AA Municipal Curve Steepness</a:t>
            </a:r>
            <a:endParaRPr lang="en-US" b="0" dirty="0"/>
          </a:p>
        </p:txBody>
      </p:sp>
      <p:sp>
        <p:nvSpPr>
          <p:cNvPr id="5" name="Text Placeholder 4"/>
          <p:cNvSpPr>
            <a:spLocks noGrp="1"/>
          </p:cNvSpPr>
          <p:nvPr>
            <p:ph type="body" sz="quarter" idx="16"/>
          </p:nvPr>
        </p:nvSpPr>
        <p:spPr>
          <a:xfrm>
            <a:off x="1070517" y="7230794"/>
            <a:ext cx="5580112" cy="256032"/>
          </a:xfrm>
        </p:spPr>
        <p:txBody>
          <a:bodyPr/>
          <a:lstStyle/>
          <a:p>
            <a:r>
              <a:rPr lang="en-US" dirty="0"/>
              <a:t>Sources: </a:t>
            </a:r>
            <a:r>
              <a:rPr lang="en-US" dirty="0" smtClean="0"/>
              <a:t>Bloomberg, Stifel</a:t>
            </a:r>
          </a:p>
        </p:txBody>
      </p:sp>
      <p:sp>
        <p:nvSpPr>
          <p:cNvPr id="7" name="Rectangle 6"/>
          <p:cNvSpPr/>
          <p:nvPr/>
        </p:nvSpPr>
        <p:spPr>
          <a:xfrm>
            <a:off x="3314353" y="4728906"/>
            <a:ext cx="2418881" cy="833694"/>
          </a:xfrm>
          <a:prstGeom prst="rect">
            <a:avLst/>
          </a:prstGeom>
          <a:solidFill>
            <a:schemeClr val="bg1"/>
          </a:solidFill>
          <a:ln w="9525">
            <a:solidFill>
              <a:schemeClr val="tx1"/>
            </a:solidFill>
          </a:ln>
          <a:effectLst>
            <a:outerShdw blurRad="12700" dist="127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In </a:t>
            </a:r>
            <a:r>
              <a:rPr kumimoji="0" lang="en-US" sz="900" b="0" i="0" u="none" strike="noStrike" kern="1200" cap="none" spc="0" normalizeH="0" baseline="0" noProof="0" dirty="0">
                <a:ln>
                  <a:noFill/>
                </a:ln>
                <a:solidFill>
                  <a:srgbClr val="000000"/>
                </a:solidFill>
                <a:effectLst/>
                <a:uLnTx/>
                <a:uFillTx/>
                <a:latin typeface="Meta Offc"/>
                <a:ea typeface="+mn-ea"/>
                <a:cs typeface="+mn-cs"/>
              </a:rPr>
              <a:t>terms of relative steepness, the gap </a:t>
            </a: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between 2s/10s spreads in </a:t>
            </a:r>
            <a:r>
              <a:rPr kumimoji="0" lang="en-US" sz="900" b="0" i="0" u="none" strike="noStrike" kern="1200" cap="none" spc="0" normalizeH="0" baseline="0" noProof="0" dirty="0">
                <a:ln>
                  <a:noFill/>
                </a:ln>
                <a:solidFill>
                  <a:srgbClr val="000000"/>
                </a:solidFill>
                <a:effectLst/>
                <a:uLnTx/>
                <a:uFillTx/>
                <a:latin typeface="Meta Offc"/>
                <a:ea typeface="+mn-ea"/>
                <a:cs typeface="+mn-cs"/>
              </a:rPr>
              <a:t>tax-exempts and </a:t>
            </a: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treasury space has </a:t>
            </a:r>
            <a:r>
              <a:rPr kumimoji="0" lang="en-US" sz="900" b="0" i="0" u="none" strike="noStrike" kern="1200" cap="none" spc="0" normalizeH="0" baseline="0" noProof="0" dirty="0">
                <a:ln>
                  <a:noFill/>
                </a:ln>
                <a:solidFill>
                  <a:srgbClr val="000000"/>
                </a:solidFill>
                <a:effectLst/>
                <a:uLnTx/>
                <a:uFillTx/>
                <a:latin typeface="Meta Offc"/>
                <a:ea typeface="+mn-ea"/>
                <a:cs typeface="+mn-cs"/>
              </a:rPr>
              <a:t>not been this wide </a:t>
            </a: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since 2018</a:t>
            </a:r>
            <a:r>
              <a:rPr kumimoji="0" lang="en-US" sz="900" b="0" i="0" u="none" strike="noStrike" kern="1200" cap="none" spc="0" normalizeH="0" baseline="0" noProof="0" dirty="0">
                <a:ln>
                  <a:noFill/>
                </a:ln>
                <a:solidFill>
                  <a:srgbClr val="000000"/>
                </a:solidFill>
                <a:effectLst/>
                <a:uLnTx/>
                <a:uFillTx/>
                <a:latin typeface="Meta Offc"/>
                <a:ea typeface="+mn-ea"/>
                <a:cs typeface="+mn-cs"/>
              </a:rPr>
              <a:t>, when many institutions programmatically sold </a:t>
            </a: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short </a:t>
            </a:r>
            <a:r>
              <a:rPr kumimoji="0" lang="en-US" sz="900" b="0" i="0" u="none" strike="noStrike" kern="1200" cap="none" spc="0" normalizeH="0" baseline="0" noProof="0" dirty="0" err="1" smtClean="0">
                <a:ln>
                  <a:noFill/>
                </a:ln>
                <a:solidFill>
                  <a:srgbClr val="000000"/>
                </a:solidFill>
                <a:effectLst/>
                <a:uLnTx/>
                <a:uFillTx/>
                <a:latin typeface="Meta Offc"/>
                <a:ea typeface="+mn-ea"/>
                <a:cs typeface="+mn-cs"/>
              </a:rPr>
              <a:t>munis</a:t>
            </a: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a:t>
            </a:r>
            <a:endParaRPr kumimoji="0" lang="en-US" sz="900" b="0" i="0" u="none" strike="noStrike" kern="1200" cap="none" spc="0" normalizeH="0" baseline="0" noProof="0" dirty="0">
              <a:ln>
                <a:noFill/>
              </a:ln>
              <a:solidFill>
                <a:srgbClr val="000000"/>
              </a:solidFill>
              <a:effectLst/>
              <a:uLnTx/>
              <a:uFillTx/>
              <a:latin typeface="Meta Offc"/>
              <a:ea typeface="+mn-ea"/>
              <a:cs typeface="+mn-cs"/>
            </a:endParaRPr>
          </a:p>
        </p:txBody>
      </p:sp>
      <p:cxnSp>
        <p:nvCxnSpPr>
          <p:cNvPr id="3" name="Straight Arrow Connector 2"/>
          <p:cNvCxnSpPr/>
          <p:nvPr/>
        </p:nvCxnSpPr>
        <p:spPr>
          <a:xfrm>
            <a:off x="5733234" y="4821535"/>
            <a:ext cx="3496491" cy="79548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3"/>
          <p:cNvSpPr txBox="1">
            <a:spLocks/>
          </p:cNvSpPr>
          <p:nvPr/>
        </p:nvSpPr>
        <p:spPr>
          <a:xfrm>
            <a:off x="201256" y="659258"/>
            <a:ext cx="4322537" cy="5639138"/>
          </a:xfrm>
          <a:prstGeom prst="rect">
            <a:avLst/>
          </a:prstGeom>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L="232114" marR="0" lvl="0" indent="-232114" algn="l" defTabSz="928456"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Optimal break-even sale candidates will vary by institution, but generally include bullet and bullet-like securities that have rolled down the curve over the last four years. This includes corporates, ACMBS, and municipals.</a:t>
            </a:r>
          </a:p>
          <a:p>
            <a:pPr marL="232114" marR="0" lvl="0" indent="-232114" algn="l" defTabSz="928456"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Municipal securities in particular make ideal sell candidates, as the tax-exempt curve retains significant steepness on both an absolute and relative basis.</a:t>
            </a:r>
          </a:p>
          <a:p>
            <a:pPr marL="232114" marR="0" lvl="0" indent="-232114" algn="l" defTabSz="928456"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56"/>
                </a:solidFill>
                <a:effectLst/>
                <a:uLnTx/>
                <a:uFillTx/>
                <a:latin typeface="Meta Offc"/>
                <a:ea typeface="+mn-ea"/>
                <a:cs typeface="+mn-cs"/>
              </a:rPr>
              <a:t>Although absolute municipal levels are significantly </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higher than they were in </a:t>
            </a:r>
            <a:r>
              <a:rPr kumimoji="0" lang="en-US" sz="1400" b="0" i="0" u="none" strike="noStrike" kern="1200" cap="none" spc="0" normalizeH="0" baseline="0" noProof="0" dirty="0">
                <a:ln>
                  <a:noFill/>
                </a:ln>
                <a:solidFill>
                  <a:srgbClr val="002F56"/>
                </a:solidFill>
                <a:effectLst/>
                <a:uLnTx/>
                <a:uFillTx/>
                <a:latin typeface="Meta Offc"/>
                <a:ea typeface="+mn-ea"/>
                <a:cs typeface="+mn-cs"/>
              </a:rPr>
              <a:t>2022, the municipal curve </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looks similar to how it looked in 2018, but even steeper on the front-end. As a result, </a:t>
            </a:r>
            <a:r>
              <a:rPr kumimoji="0" lang="en-US" sz="1400" b="0" i="0" u="none" strike="noStrike" kern="1200" cap="none" spc="0" normalizeH="0" baseline="0" noProof="0" dirty="0">
                <a:ln>
                  <a:noFill/>
                </a:ln>
                <a:solidFill>
                  <a:srgbClr val="002F56"/>
                </a:solidFill>
                <a:effectLst/>
                <a:uLnTx/>
                <a:uFillTx/>
                <a:latin typeface="Meta Offc"/>
                <a:ea typeface="+mn-ea"/>
                <a:cs typeface="+mn-cs"/>
              </a:rPr>
              <a:t>intermediate </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tax-exempt positions </a:t>
            </a:r>
            <a:r>
              <a:rPr kumimoji="0" lang="en-US" sz="1400" b="0" i="0" u="none" strike="noStrike" kern="1200" cap="none" spc="0" normalizeH="0" baseline="0" noProof="0" dirty="0">
                <a:ln>
                  <a:noFill/>
                </a:ln>
                <a:solidFill>
                  <a:srgbClr val="002F56"/>
                </a:solidFill>
                <a:effectLst/>
                <a:uLnTx/>
                <a:uFillTx/>
                <a:latin typeface="Meta Offc"/>
                <a:ea typeface="+mn-ea"/>
                <a:cs typeface="+mn-cs"/>
              </a:rPr>
              <a:t>purchased several years </a:t>
            </a: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ago have very small losses or even marginal gains.</a:t>
            </a:r>
          </a:p>
        </p:txBody>
      </p:sp>
      <p:sp>
        <p:nvSpPr>
          <p:cNvPr id="15" name="Rectangle 14"/>
          <p:cNvSpPr/>
          <p:nvPr/>
        </p:nvSpPr>
        <p:spPr>
          <a:xfrm>
            <a:off x="416978" y="4340182"/>
            <a:ext cx="932138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Meta Offc"/>
                <a:ea typeface="+mn-ea"/>
                <a:cs typeface="+mn-cs"/>
              </a:rPr>
              <a:t>2s/10s Spreads – Municipal vs. Treasuries</a:t>
            </a:r>
            <a:endParaRPr kumimoji="0" lang="en-US" sz="16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6" name="Rectangle 15"/>
          <p:cNvSpPr/>
          <p:nvPr/>
        </p:nvSpPr>
        <p:spPr>
          <a:xfrm>
            <a:off x="4551617" y="675360"/>
            <a:ext cx="537901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Meta Offc"/>
                <a:ea typeface="+mn-ea"/>
                <a:cs typeface="+mn-cs"/>
              </a:rPr>
              <a:t>Municipal and Treasury Yield Curves – 2022 and 2018</a:t>
            </a:r>
            <a:endParaRPr kumimoji="0" lang="en-US" sz="16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9" name="Rectangle 18"/>
          <p:cNvSpPr/>
          <p:nvPr/>
        </p:nvSpPr>
        <p:spPr>
          <a:xfrm>
            <a:off x="7343775" y="2247899"/>
            <a:ext cx="2293425" cy="668667"/>
          </a:xfrm>
          <a:prstGeom prst="rect">
            <a:avLst/>
          </a:prstGeom>
          <a:solidFill>
            <a:schemeClr val="bg1"/>
          </a:solidFill>
          <a:ln w="9525">
            <a:solidFill>
              <a:schemeClr val="tx1"/>
            </a:solidFill>
          </a:ln>
          <a:effectLst>
            <a:outerShdw blurRad="12700" dist="127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eta Offc"/>
                <a:ea typeface="+mn-ea"/>
                <a:cs typeface="+mn-cs"/>
              </a:rPr>
              <a:t>Shorter municipal securities that have rolled down that take advantage of the positive municipal slope make very good loss break-even sell candidates.</a:t>
            </a:r>
            <a:endParaRPr kumimoji="0" lang="en-US" sz="900" b="0" i="0" u="none" strike="noStrike" kern="1200" cap="none" spc="0" normalizeH="0" baseline="0" noProof="0" dirty="0">
              <a:ln>
                <a:noFill/>
              </a:ln>
              <a:solidFill>
                <a:srgbClr val="000000"/>
              </a:solidFill>
              <a:effectLst/>
              <a:uLnTx/>
              <a:uFillTx/>
              <a:latin typeface="Meta Offc"/>
              <a:ea typeface="+mn-ea"/>
              <a:cs typeface="+mn-cs"/>
            </a:endParaRPr>
          </a:p>
        </p:txBody>
      </p:sp>
      <p:cxnSp>
        <p:nvCxnSpPr>
          <p:cNvPr id="20" name="Straight Arrow Connector 19"/>
          <p:cNvCxnSpPr/>
          <p:nvPr/>
        </p:nvCxnSpPr>
        <p:spPr>
          <a:xfrm flipH="1">
            <a:off x="6543675" y="2598391"/>
            <a:ext cx="800100" cy="22100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9410" y="7107398"/>
            <a:ext cx="1080120" cy="276999"/>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057"/>
                </a:solidFill>
                <a:effectLst/>
                <a:uLnTx/>
                <a:uFillTx/>
                <a:latin typeface="Meta Offc"/>
                <a:ea typeface="+mn-ea"/>
                <a:cs typeface="+mn-cs"/>
              </a:rPr>
              <a:t>Page </a:t>
            </a:r>
            <a:fld id="{B8FD5194-64B3-42AD-A2B1-B47F8270355C}" type="slidenum">
              <a:rPr kumimoji="0" lang="en-US" sz="1200" b="0" i="0" u="none" strike="noStrike" kern="1200" cap="none" spc="0" normalizeH="0" baseline="0" noProof="0" smtClean="0">
                <a:ln>
                  <a:noFill/>
                </a:ln>
                <a:solidFill>
                  <a:srgbClr val="003057"/>
                </a:solidFill>
                <a:effectLst/>
                <a:uLnTx/>
                <a:uFillTx/>
                <a:latin typeface="Meta Off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3057"/>
              </a:solidFill>
              <a:effectLst/>
              <a:uLnTx/>
              <a:uFillTx/>
              <a:latin typeface="Meta Offc"/>
              <a:ea typeface="+mn-ea"/>
              <a:cs typeface="+mn-cs"/>
            </a:endParaRPr>
          </a:p>
        </p:txBody>
      </p:sp>
    </p:spTree>
    <p:extLst>
      <p:ext uri="{BB962C8B-B14F-4D97-AF65-F5344CB8AC3E}">
        <p14:creationId xmlns:p14="http://schemas.microsoft.com/office/powerpoint/2010/main" val="136138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201255" y="659258"/>
            <a:ext cx="9599969" cy="5639138"/>
          </a:xfrm>
          <a:prstGeom prst="rect">
            <a:avLst/>
          </a:prstGeom>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L="232114" marR="0" lvl="0" indent="-232114" algn="l" defTabSz="928456"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The shape and steepness of curve also favors longer municipals as a reinvestment. This break-even/extension strategy essentially sells short ‘retail’ municipal structures and buys longer institutional structures.</a:t>
            </a:r>
          </a:p>
          <a:p>
            <a:pPr marL="232114" marR="0" lvl="0" indent="-232114" algn="l" defTabSz="928456"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Long-end muni-treasury ratios peaked over 110% in April and now hover around 100%, which looks very attractive vs. ratios that averaged 75.8% through all of calendar 2021.</a:t>
            </a:r>
          </a:p>
          <a:p>
            <a:pPr marL="232114" marR="0" lvl="0" indent="-232114" algn="l" defTabSz="928456"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Much of the cheapness on the long-end is attributable to forced selling out of municipal funds, not fundamental credit concerns.</a:t>
            </a:r>
          </a:p>
        </p:txBody>
      </p:sp>
      <p:sp>
        <p:nvSpPr>
          <p:cNvPr id="4" name="Title 3"/>
          <p:cNvSpPr>
            <a:spLocks noGrp="1"/>
          </p:cNvSpPr>
          <p:nvPr>
            <p:ph type="title"/>
          </p:nvPr>
        </p:nvSpPr>
        <p:spPr/>
        <p:txBody>
          <a:bodyPr/>
          <a:lstStyle/>
          <a:p>
            <a:pPr fontAlgn="base">
              <a:spcAft>
                <a:spcPct val="25000"/>
              </a:spcAft>
              <a:buClr>
                <a:srgbClr val="003768"/>
              </a:buClr>
              <a:buSzPct val="100000"/>
            </a:pPr>
            <a:r>
              <a:rPr lang="en-US" dirty="0"/>
              <a:t>Loss-Earn Back </a:t>
            </a:r>
            <a:r>
              <a:rPr lang="en-US" dirty="0" smtClean="0"/>
              <a:t>Reinvestment </a:t>
            </a:r>
            <a:r>
              <a:rPr lang="en-US" dirty="0"/>
              <a:t>Candidates:</a:t>
            </a:r>
            <a:r>
              <a:rPr lang="en-US" b="0" dirty="0"/>
              <a:t> </a:t>
            </a:r>
            <a:r>
              <a:rPr lang="en-US" b="0" dirty="0" smtClean="0"/>
              <a:t>Extension Opportunity</a:t>
            </a:r>
            <a:endParaRPr lang="en-US" b="0" dirty="0"/>
          </a:p>
        </p:txBody>
      </p:sp>
      <p:sp>
        <p:nvSpPr>
          <p:cNvPr id="5" name="Text Placeholder 4"/>
          <p:cNvSpPr>
            <a:spLocks noGrp="1"/>
          </p:cNvSpPr>
          <p:nvPr>
            <p:ph type="body" sz="quarter" idx="16"/>
          </p:nvPr>
        </p:nvSpPr>
        <p:spPr/>
        <p:txBody>
          <a:bodyPr/>
          <a:lstStyle/>
          <a:p>
            <a:r>
              <a:rPr lang="en-US" dirty="0"/>
              <a:t>Sources: </a:t>
            </a:r>
            <a:r>
              <a:rPr lang="en-US" dirty="0" smtClean="0"/>
              <a:t>Bloomberg, Stifel, </a:t>
            </a:r>
            <a:r>
              <a:rPr lang="en-US" dirty="0" err="1" smtClean="0"/>
              <a:t>iShares</a:t>
            </a:r>
            <a:endParaRPr lang="en-US" dirty="0"/>
          </a:p>
        </p:txBody>
      </p:sp>
      <p:graphicFrame>
        <p:nvGraphicFramePr>
          <p:cNvPr id="8" name="Chart 7"/>
          <p:cNvGraphicFramePr>
            <a:graphicFrameLocks/>
          </p:cNvGraphicFramePr>
          <p:nvPr>
            <p:extLst/>
          </p:nvPr>
        </p:nvGraphicFramePr>
        <p:xfrm>
          <a:off x="173736" y="2457450"/>
          <a:ext cx="9884664" cy="466835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2203271" y="5045774"/>
            <a:ext cx="2193632" cy="659701"/>
          </a:xfrm>
          <a:prstGeom prst="rect">
            <a:avLst/>
          </a:prstGeom>
          <a:solidFill>
            <a:schemeClr val="bg1"/>
          </a:solidFill>
          <a:ln w="9525">
            <a:solidFill>
              <a:schemeClr val="tx1"/>
            </a:solidFill>
          </a:ln>
          <a:effectLst>
            <a:outerShdw blurRad="12700" dist="127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Meta Offc"/>
                <a:ea typeface="+mn-ea"/>
                <a:cs typeface="Arial" panose="020B0604020202020204" pitchFamily="34" charset="0"/>
              </a:rPr>
              <a:t>Periods of sustained or dramatic municipal fund inflows (outflows) tend to result in meaningful spread compression (widening).</a:t>
            </a:r>
            <a:endParaRPr kumimoji="0" lang="en-US" sz="1000" b="0" i="0" u="none" strike="noStrike" kern="1200" cap="none" spc="0" normalizeH="0" baseline="0" noProof="0" dirty="0">
              <a:ln>
                <a:noFill/>
              </a:ln>
              <a:solidFill>
                <a:sysClr val="windowText" lastClr="000000"/>
              </a:solidFill>
              <a:effectLst/>
              <a:uLnTx/>
              <a:uFillTx/>
              <a:latin typeface="Meta Offc"/>
              <a:ea typeface="+mn-ea"/>
              <a:cs typeface="Arial" panose="020B0604020202020204" pitchFamily="34" charset="0"/>
            </a:endParaRPr>
          </a:p>
        </p:txBody>
      </p:sp>
      <p:sp>
        <p:nvSpPr>
          <p:cNvPr id="7" name="Rectangle 6"/>
          <p:cNvSpPr/>
          <p:nvPr/>
        </p:nvSpPr>
        <p:spPr>
          <a:xfrm>
            <a:off x="6398918" y="5084865"/>
            <a:ext cx="1973933" cy="894365"/>
          </a:xfrm>
          <a:prstGeom prst="rect">
            <a:avLst/>
          </a:prstGeom>
          <a:solidFill>
            <a:schemeClr val="bg1"/>
          </a:solidFill>
          <a:ln w="9525">
            <a:solidFill>
              <a:schemeClr val="tx1"/>
            </a:solidFill>
          </a:ln>
          <a:effectLst>
            <a:outerShdw blurRad="12700" dist="127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Meta Offc"/>
                <a:ea typeface="+mn-ea"/>
                <a:cs typeface="Arial" panose="020B0604020202020204" pitchFamily="34" charset="0"/>
              </a:rPr>
              <a:t>Muni-to-Treasury Ratios have hit almost 100%, the highest since Fall 2020, following sustained outflows averaging -$3.3bn weekly since January 1</a:t>
            </a:r>
            <a:r>
              <a:rPr kumimoji="0" lang="en-US" sz="1000" b="0" i="0" u="none" strike="noStrike" kern="1200" cap="none" spc="0" normalizeH="0" baseline="30000" noProof="0" dirty="0" smtClean="0">
                <a:ln>
                  <a:noFill/>
                </a:ln>
                <a:solidFill>
                  <a:sysClr val="windowText" lastClr="000000"/>
                </a:solidFill>
                <a:effectLst/>
                <a:uLnTx/>
                <a:uFillTx/>
                <a:latin typeface="Meta Offc"/>
                <a:ea typeface="+mn-ea"/>
                <a:cs typeface="Arial" panose="020B0604020202020204" pitchFamily="34" charset="0"/>
              </a:rPr>
              <a:t>st</a:t>
            </a:r>
            <a:r>
              <a:rPr kumimoji="0" lang="en-US" sz="1000" b="0" i="0" u="none" strike="noStrike" kern="1200" cap="none" spc="0" normalizeH="0" baseline="0" noProof="0" dirty="0" smtClean="0">
                <a:ln>
                  <a:noFill/>
                </a:ln>
                <a:solidFill>
                  <a:sysClr val="windowText" lastClr="000000"/>
                </a:solidFill>
                <a:effectLst/>
                <a:uLnTx/>
                <a:uFillTx/>
                <a:latin typeface="Meta Offc"/>
                <a:ea typeface="+mn-ea"/>
                <a:cs typeface="Arial" panose="020B0604020202020204" pitchFamily="34" charset="0"/>
              </a:rPr>
              <a:t>.</a:t>
            </a:r>
            <a:endParaRPr kumimoji="0" lang="en-US" sz="1000" b="0" i="0" u="none" strike="noStrike" kern="1200" cap="none" spc="0" normalizeH="0" baseline="0" noProof="0" dirty="0">
              <a:ln>
                <a:noFill/>
              </a:ln>
              <a:solidFill>
                <a:sysClr val="windowText" lastClr="000000"/>
              </a:solidFill>
              <a:effectLst/>
              <a:uLnTx/>
              <a:uFillTx/>
              <a:latin typeface="Meta Offc"/>
              <a:ea typeface="+mn-ea"/>
              <a:cs typeface="Arial" panose="020B0604020202020204" pitchFamily="34" charset="0"/>
            </a:endParaRPr>
          </a:p>
        </p:txBody>
      </p:sp>
      <p:cxnSp>
        <p:nvCxnSpPr>
          <p:cNvPr id="3" name="Straight Arrow Connector 2"/>
          <p:cNvCxnSpPr/>
          <p:nvPr/>
        </p:nvCxnSpPr>
        <p:spPr>
          <a:xfrm flipV="1">
            <a:off x="8201025" y="4572000"/>
            <a:ext cx="409575" cy="51286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1200" y="2176403"/>
            <a:ext cx="932138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eta Offc"/>
                <a:ea typeface="+mn-ea"/>
                <a:cs typeface="+mn-cs"/>
              </a:rPr>
              <a:t>Municipal Mutual Fund Flows vs. Muni/Treasury Ratios</a:t>
            </a:r>
          </a:p>
        </p:txBody>
      </p:sp>
      <p:sp>
        <p:nvSpPr>
          <p:cNvPr id="12" name="TextBox 11"/>
          <p:cNvSpPr txBox="1"/>
          <p:nvPr/>
        </p:nvSpPr>
        <p:spPr>
          <a:xfrm>
            <a:off x="419410" y="7107398"/>
            <a:ext cx="1080120" cy="276999"/>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057"/>
                </a:solidFill>
                <a:effectLst/>
                <a:uLnTx/>
                <a:uFillTx/>
                <a:latin typeface="Meta Offc"/>
                <a:ea typeface="+mn-ea"/>
                <a:cs typeface="+mn-cs"/>
              </a:rPr>
              <a:t>Page </a:t>
            </a:r>
            <a:fld id="{B8FD5194-64B3-42AD-A2B1-B47F8270355C}" type="slidenum">
              <a:rPr kumimoji="0" lang="en-US" sz="1200" b="0" i="0" u="none" strike="noStrike" kern="1200" cap="none" spc="0" normalizeH="0" baseline="0" noProof="0" smtClean="0">
                <a:ln>
                  <a:noFill/>
                </a:ln>
                <a:solidFill>
                  <a:srgbClr val="003057"/>
                </a:solidFill>
                <a:effectLst/>
                <a:uLnTx/>
                <a:uFillTx/>
                <a:latin typeface="Meta Off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3057"/>
              </a:solidFill>
              <a:effectLst/>
              <a:uLnTx/>
              <a:uFillTx/>
              <a:latin typeface="Meta Offc"/>
              <a:ea typeface="+mn-ea"/>
              <a:cs typeface="+mn-cs"/>
            </a:endParaRPr>
          </a:p>
        </p:txBody>
      </p:sp>
    </p:spTree>
    <p:extLst>
      <p:ext uri="{BB962C8B-B14F-4D97-AF65-F5344CB8AC3E}">
        <p14:creationId xmlns:p14="http://schemas.microsoft.com/office/powerpoint/2010/main" val="170644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1105" y="5027974"/>
            <a:ext cx="4654296" cy="2159209"/>
          </a:xfrm>
          <a:prstGeom prst="rect">
            <a:avLst/>
          </a:prstGeom>
        </p:spPr>
      </p:pic>
      <p:sp>
        <p:nvSpPr>
          <p:cNvPr id="2" name="Title 1"/>
          <p:cNvSpPr>
            <a:spLocks noGrp="1"/>
          </p:cNvSpPr>
          <p:nvPr>
            <p:ph type="title"/>
          </p:nvPr>
        </p:nvSpPr>
        <p:spPr/>
        <p:txBody>
          <a:bodyPr/>
          <a:lstStyle/>
          <a:p>
            <a:r>
              <a:rPr lang="en-US" dirty="0" smtClean="0"/>
              <a:t>Loss Earn Back Methodology:  Optimizing based on Goals and Constraints</a:t>
            </a:r>
            <a:endParaRPr lang="en-US" dirty="0"/>
          </a:p>
        </p:txBody>
      </p:sp>
      <p:sp>
        <p:nvSpPr>
          <p:cNvPr id="4" name="Text Placeholder 3"/>
          <p:cNvSpPr>
            <a:spLocks noGrp="1"/>
          </p:cNvSpPr>
          <p:nvPr>
            <p:ph type="body" sz="quarter" idx="15"/>
          </p:nvPr>
        </p:nvSpPr>
        <p:spPr>
          <a:xfrm>
            <a:off x="421200" y="721796"/>
            <a:ext cx="9216000" cy="3822192"/>
          </a:xfrm>
        </p:spPr>
        <p:txBody>
          <a:bodyPr/>
          <a:lstStyle/>
          <a:p>
            <a:pPr>
              <a:spcBef>
                <a:spcPts val="600"/>
              </a:spcBef>
              <a:spcAft>
                <a:spcPts val="300"/>
              </a:spcAft>
            </a:pPr>
            <a:r>
              <a:rPr lang="en-US" sz="1800" b="1" dirty="0" smtClean="0"/>
              <a:t>Methodology:  </a:t>
            </a:r>
            <a:r>
              <a:rPr lang="en-US" sz="1800" dirty="0" smtClean="0"/>
              <a:t>When solving for the optimal mix of securities to sell in a loss earn back transaction, it is essential to create a framework of goals and constraints.</a:t>
            </a:r>
            <a:endParaRPr lang="en-US" sz="1600" b="1" dirty="0" smtClean="0"/>
          </a:p>
          <a:p>
            <a:pPr>
              <a:spcAft>
                <a:spcPts val="600"/>
              </a:spcAft>
            </a:pPr>
            <a:endParaRPr lang="en-US" sz="1600" b="1" dirty="0" smtClean="0"/>
          </a:p>
          <a:p>
            <a:pPr>
              <a:spcAft>
                <a:spcPts val="600"/>
              </a:spcAft>
            </a:pPr>
            <a:r>
              <a:rPr lang="en-US" sz="1600" b="1" dirty="0" smtClean="0"/>
              <a:t>Goal is to improve go forward earnings subject to the following constraints:</a:t>
            </a:r>
            <a:endParaRPr lang="en-US" i="1" dirty="0" smtClean="0"/>
          </a:p>
          <a:p>
            <a:pPr marL="625475" lvl="1" indent="-285750">
              <a:lnSpc>
                <a:spcPct val="100000"/>
              </a:lnSpc>
              <a:spcBef>
                <a:spcPts val="0"/>
              </a:spcBef>
              <a:spcAft>
                <a:spcPts val="600"/>
              </a:spcAft>
              <a:buFont typeface="Wingdings" panose="05000000000000000000" pitchFamily="2" charset="2"/>
              <a:buChar char="q"/>
            </a:pPr>
            <a:r>
              <a:rPr lang="en-US" i="1" dirty="0" smtClean="0"/>
              <a:t>Constraint 1:  Earn back Period</a:t>
            </a:r>
          </a:p>
          <a:p>
            <a:pPr marL="625475" lvl="1" indent="-285750">
              <a:lnSpc>
                <a:spcPct val="100000"/>
              </a:lnSpc>
              <a:spcBef>
                <a:spcPts val="0"/>
              </a:spcBef>
              <a:spcAft>
                <a:spcPts val="600"/>
              </a:spcAft>
              <a:buFont typeface="Wingdings" panose="05000000000000000000" pitchFamily="2" charset="2"/>
              <a:buChar char="q"/>
            </a:pPr>
            <a:r>
              <a:rPr lang="en-US" i="1" dirty="0" smtClean="0"/>
              <a:t>Constraint 2:  Loss amount</a:t>
            </a:r>
          </a:p>
          <a:p>
            <a:pPr marL="625475" lvl="1" indent="-285750">
              <a:lnSpc>
                <a:spcPct val="100000"/>
              </a:lnSpc>
              <a:spcBef>
                <a:spcPts val="0"/>
              </a:spcBef>
              <a:spcAft>
                <a:spcPts val="600"/>
              </a:spcAft>
              <a:buFont typeface="Wingdings" panose="05000000000000000000" pitchFamily="2" charset="2"/>
              <a:buChar char="q"/>
            </a:pPr>
            <a:r>
              <a:rPr lang="en-US" i="1" dirty="0" smtClean="0"/>
              <a:t>Constraint 3:  Transaction Size</a:t>
            </a:r>
          </a:p>
          <a:p>
            <a:pPr marL="625475" lvl="1" indent="-285750">
              <a:lnSpc>
                <a:spcPct val="100000"/>
              </a:lnSpc>
              <a:spcBef>
                <a:spcPts val="0"/>
              </a:spcBef>
              <a:spcAft>
                <a:spcPts val="600"/>
              </a:spcAft>
              <a:buFont typeface="Wingdings" panose="05000000000000000000" pitchFamily="2" charset="2"/>
              <a:buChar char="q"/>
            </a:pPr>
            <a:r>
              <a:rPr lang="en-US" i="1" dirty="0" smtClean="0"/>
              <a:t>Constraint 4:  Sector Sale Limitations</a:t>
            </a:r>
          </a:p>
          <a:p>
            <a:pPr marL="625475" lvl="1" indent="-285750">
              <a:lnSpc>
                <a:spcPct val="100000"/>
              </a:lnSpc>
              <a:spcBef>
                <a:spcPts val="0"/>
              </a:spcBef>
              <a:spcAft>
                <a:spcPts val="600"/>
              </a:spcAft>
              <a:buFont typeface="Wingdings" panose="05000000000000000000" pitchFamily="2" charset="2"/>
              <a:buChar char="q"/>
            </a:pPr>
            <a:r>
              <a:rPr lang="en-US" i="1" dirty="0" smtClean="0"/>
              <a:t>Constraint 5:  Specific Reinvestment</a:t>
            </a:r>
          </a:p>
          <a:p>
            <a:pPr lvl="1" indent="0">
              <a:lnSpc>
                <a:spcPct val="100000"/>
              </a:lnSpc>
              <a:spcBef>
                <a:spcPts val="0"/>
              </a:spcBef>
              <a:spcAft>
                <a:spcPts val="600"/>
              </a:spcAft>
              <a:buNone/>
            </a:pPr>
            <a:endParaRPr lang="en-US" i="1" dirty="0" smtClean="0"/>
          </a:p>
          <a:p>
            <a:pPr>
              <a:spcAft>
                <a:spcPts val="600"/>
              </a:spcAft>
            </a:pPr>
            <a:r>
              <a:rPr lang="en-US" sz="1600" b="1" dirty="0" smtClean="0"/>
              <a:t>Case Study</a:t>
            </a:r>
            <a:r>
              <a:rPr lang="en-US" sz="1600" b="1" dirty="0"/>
              <a:t>:  Goal is to improve </a:t>
            </a:r>
            <a:r>
              <a:rPr lang="en-US" sz="1600" b="1" dirty="0" smtClean="0"/>
              <a:t>go-forward </a:t>
            </a:r>
            <a:r>
              <a:rPr lang="en-US" sz="1600" b="1" dirty="0"/>
              <a:t>earnings </a:t>
            </a:r>
            <a:r>
              <a:rPr lang="en-US" sz="1600" b="1" dirty="0" smtClean="0"/>
              <a:t>with the most efficient sale size that generates the most earnings, subject to a 1yr earn back period and reinvestment in longer municipals:</a:t>
            </a:r>
            <a:endParaRPr lang="en-US" i="1" dirty="0"/>
          </a:p>
          <a:p>
            <a:pPr>
              <a:spcBef>
                <a:spcPts val="600"/>
              </a:spcBef>
              <a:spcAft>
                <a:spcPts val="600"/>
              </a:spcAft>
            </a:pPr>
            <a:endParaRPr lang="en-US" i="1" dirty="0"/>
          </a:p>
          <a:p>
            <a:pPr lvl="1" indent="0">
              <a:buNone/>
            </a:pPr>
            <a:endParaRPr lang="en-US" dirty="0" smtClean="0">
              <a:solidFill>
                <a:srgbClr val="FF0000"/>
              </a:solidFill>
            </a:endParaRPr>
          </a:p>
          <a:p>
            <a:endParaRPr lang="en-US" sz="1600" dirty="0" smtClean="0"/>
          </a:p>
          <a:p>
            <a:pPr marL="625475" lvl="1" indent="-285750">
              <a:buFont typeface="Arial" panose="020B0604020202020204" pitchFamily="34" charset="0"/>
              <a:buChar char="•"/>
            </a:pPr>
            <a:endParaRPr lang="en-US" b="1" dirty="0"/>
          </a:p>
          <a:p>
            <a:pPr marL="625475" lvl="1" indent="-285750">
              <a:buFont typeface="Arial" panose="020B0604020202020204" pitchFamily="34" charset="0"/>
              <a:buChar char="•"/>
            </a:pPr>
            <a:endParaRPr lang="en-US" sz="1828" dirty="0"/>
          </a:p>
          <a:p>
            <a:pPr marL="625475" lvl="1" indent="-285750">
              <a:buFont typeface="Arial" panose="020B0604020202020204" pitchFamily="34" charset="0"/>
              <a:buChar char="•"/>
            </a:pPr>
            <a:endParaRPr lang="en-US" dirty="0"/>
          </a:p>
        </p:txBody>
      </p:sp>
      <p:pic>
        <p:nvPicPr>
          <p:cNvPr id="11" name="Picture 10" descr="Check mark vector image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8" y="2101936"/>
            <a:ext cx="264513" cy="264513"/>
          </a:xfrm>
          <a:prstGeom prst="rect">
            <a:avLst/>
          </a:prstGeom>
        </p:spPr>
      </p:pic>
      <p:grpSp>
        <p:nvGrpSpPr>
          <p:cNvPr id="23" name="Group 22"/>
          <p:cNvGrpSpPr>
            <a:grpSpLocks noChangeAspect="1"/>
          </p:cNvGrpSpPr>
          <p:nvPr/>
        </p:nvGrpSpPr>
        <p:grpSpPr>
          <a:xfrm>
            <a:off x="1524001" y="4781212"/>
            <a:ext cx="6261400" cy="2026664"/>
            <a:chOff x="2599030" y="4851293"/>
            <a:chExt cx="7368054" cy="2384862"/>
          </a:xfrm>
        </p:grpSpPr>
        <p:sp>
          <p:nvSpPr>
            <p:cNvPr id="13" name="Rectangle 12"/>
            <p:cNvSpPr/>
            <p:nvPr/>
          </p:nvSpPr>
          <p:spPr>
            <a:xfrm>
              <a:off x="4487525" y="4851293"/>
              <a:ext cx="5479559" cy="241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Meta Offc"/>
                  <a:ea typeface="+mn-ea"/>
                  <a:cs typeface="+mn-cs"/>
                </a:rPr>
                <a:t>Case Study:  </a:t>
              </a:r>
              <a:r>
                <a:rPr kumimoji="0" lang="en-US" sz="1400" b="0" i="0" u="none" strike="noStrike" kern="1200" cap="none" spc="0" normalizeH="0" baseline="0" noProof="0" dirty="0" smtClean="0">
                  <a:ln>
                    <a:noFill/>
                  </a:ln>
                  <a:solidFill>
                    <a:srgbClr val="FFFFFF"/>
                  </a:solidFill>
                  <a:effectLst/>
                  <a:uLnTx/>
                  <a:uFillTx/>
                  <a:latin typeface="Meta Offc"/>
                  <a:ea typeface="+mn-ea"/>
                  <a:cs typeface="+mn-cs"/>
                </a:rPr>
                <a:t>Most Efficient Sale Size with 1yr Earn Back</a:t>
              </a:r>
              <a:endParaRPr kumimoji="0" lang="en-US" sz="14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4" name="Oval 13"/>
            <p:cNvSpPr/>
            <p:nvPr/>
          </p:nvSpPr>
          <p:spPr>
            <a:xfrm>
              <a:off x="8359815" y="5220183"/>
              <a:ext cx="457200" cy="4572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cxnSp>
          <p:nvCxnSpPr>
            <p:cNvPr id="16" name="Straight Arrow Connector 15"/>
            <p:cNvCxnSpPr/>
            <p:nvPr/>
          </p:nvCxnSpPr>
          <p:spPr>
            <a:xfrm flipV="1">
              <a:off x="3958542" y="5481592"/>
              <a:ext cx="4392598" cy="8034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9030" y="6258286"/>
              <a:ext cx="1741477" cy="977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$7M Sale size generates the most income, levels off beyond that</a:t>
              </a:r>
              <a:endParaRPr kumimoji="0" lang="en-US" sz="1200" b="0" i="0" u="none" strike="noStrike" kern="1200" cap="none" spc="0" normalizeH="0" baseline="0" noProof="0" dirty="0">
                <a:ln>
                  <a:noFill/>
                </a:ln>
                <a:solidFill>
                  <a:srgbClr val="002F56"/>
                </a:solidFill>
                <a:effectLst/>
                <a:uLnTx/>
                <a:uFillTx/>
                <a:latin typeface="Meta Offc"/>
                <a:ea typeface="+mn-ea"/>
                <a:cs typeface="+mn-cs"/>
              </a:endParaRPr>
            </a:p>
          </p:txBody>
        </p:sp>
      </p:grpSp>
      <p:pic>
        <p:nvPicPr>
          <p:cNvPr id="15" name="Picture 14" descr="Check mark vector image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8" y="2433505"/>
            <a:ext cx="264513" cy="264513"/>
          </a:xfrm>
          <a:prstGeom prst="rect">
            <a:avLst/>
          </a:prstGeom>
        </p:spPr>
      </p:pic>
      <p:pic>
        <p:nvPicPr>
          <p:cNvPr id="19" name="Picture 18" descr="Check mark vector image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8" y="2721353"/>
            <a:ext cx="264513" cy="264513"/>
          </a:xfrm>
          <a:prstGeom prst="rect">
            <a:avLst/>
          </a:prstGeom>
        </p:spPr>
      </p:pic>
      <p:pic>
        <p:nvPicPr>
          <p:cNvPr id="20" name="Picture 19" descr="Check mark vector image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8" y="3040640"/>
            <a:ext cx="264513" cy="264513"/>
          </a:xfrm>
          <a:prstGeom prst="rect">
            <a:avLst/>
          </a:prstGeom>
        </p:spPr>
      </p:pic>
      <p:pic>
        <p:nvPicPr>
          <p:cNvPr id="21" name="Picture 20" descr="Check mark vector image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8" y="3376549"/>
            <a:ext cx="264513" cy="264513"/>
          </a:xfrm>
          <a:prstGeom prst="rect">
            <a:avLst/>
          </a:prstGeom>
        </p:spPr>
      </p:pic>
    </p:spTree>
    <p:extLst>
      <p:ext uri="{BB962C8B-B14F-4D97-AF65-F5344CB8AC3E}">
        <p14:creationId xmlns:p14="http://schemas.microsoft.com/office/powerpoint/2010/main" val="309458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16" presetClass="entr" presetSubtype="2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Sample Loss Earn Back Strategy (1 Year Earn Back, $7M Sale)</a:t>
            </a:r>
            <a:endParaRPr lang="en-US" dirty="0"/>
          </a:p>
        </p:txBody>
      </p:sp>
      <p:sp>
        <p:nvSpPr>
          <p:cNvPr id="4" name="Text Placeholder 3"/>
          <p:cNvSpPr>
            <a:spLocks noGrp="1"/>
          </p:cNvSpPr>
          <p:nvPr>
            <p:ph type="body" sz="quarter" idx="15"/>
          </p:nvPr>
        </p:nvSpPr>
        <p:spPr>
          <a:xfrm>
            <a:off x="92016" y="837270"/>
            <a:ext cx="9737784" cy="5639138"/>
          </a:xfrm>
        </p:spPr>
        <p:txBody>
          <a:bodyPr/>
          <a:lstStyle/>
          <a:p>
            <a:pPr>
              <a:spcBef>
                <a:spcPts val="600"/>
              </a:spcBef>
              <a:spcAft>
                <a:spcPts val="600"/>
              </a:spcAft>
            </a:pPr>
            <a:r>
              <a:rPr lang="en-US" sz="1600" dirty="0" smtClean="0"/>
              <a:t>  Sample Bank:  $500M Total Assets, Asset Sensitive, 8.0% Loss in Current AFS Portfolio</a:t>
            </a:r>
          </a:p>
          <a:p>
            <a:endParaRPr lang="en-US" sz="1600" dirty="0" smtClean="0"/>
          </a:p>
          <a:p>
            <a:pPr marL="625475" lvl="1" indent="-285750">
              <a:buFont typeface="Arial" panose="020B0604020202020204" pitchFamily="34" charset="0"/>
              <a:buChar char="•"/>
            </a:pPr>
            <a:endParaRPr lang="en-US" b="1" dirty="0"/>
          </a:p>
          <a:p>
            <a:pPr marL="625475" lvl="1" indent="-285750">
              <a:buFont typeface="Arial" panose="020B0604020202020204" pitchFamily="34" charset="0"/>
              <a:buChar char="•"/>
            </a:pPr>
            <a:endParaRPr lang="en-US" sz="1828" dirty="0"/>
          </a:p>
          <a:p>
            <a:pPr marL="625475" lvl="1" indent="-285750">
              <a:buFont typeface="Arial" panose="020B0604020202020204" pitchFamily="34" charset="0"/>
              <a:buChar char="•"/>
            </a:pPr>
            <a:endParaRPr lang="en-US" dirty="0"/>
          </a:p>
        </p:txBody>
      </p:sp>
      <p:sp>
        <p:nvSpPr>
          <p:cNvPr id="14" name="TextBox 13"/>
          <p:cNvSpPr txBox="1"/>
          <p:nvPr/>
        </p:nvSpPr>
        <p:spPr>
          <a:xfrm>
            <a:off x="172639" y="971090"/>
            <a:ext cx="508834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smtClean="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srgbClr val="002F56"/>
                </a:solidFill>
                <a:effectLst/>
                <a:uLnTx/>
                <a:uFillTx/>
                <a:latin typeface="Meta Offc"/>
                <a:ea typeface="+mn-ea"/>
                <a:cs typeface="+mn-cs"/>
              </a:rPr>
              <a:t>What are we selling and buying?</a:t>
            </a:r>
            <a:endParaRPr kumimoji="0" lang="en-US" sz="1800" b="1" i="0" u="sng" strike="noStrike" kern="1200" cap="none" spc="0" normalizeH="0" baseline="0" noProof="0" dirty="0">
              <a:ln>
                <a:noFill/>
              </a:ln>
              <a:solidFill>
                <a:srgbClr val="002F56"/>
              </a:solidFill>
              <a:effectLst/>
              <a:uLnTx/>
              <a:uFillTx/>
              <a:latin typeface="Meta Offc"/>
              <a:ea typeface="+mn-ea"/>
              <a:cs typeface="+mn-cs"/>
            </a:endParaRPr>
          </a:p>
        </p:txBody>
      </p:sp>
      <p:sp>
        <p:nvSpPr>
          <p:cNvPr id="84" name="TextBox 83"/>
          <p:cNvSpPr txBox="1"/>
          <p:nvPr/>
        </p:nvSpPr>
        <p:spPr>
          <a:xfrm>
            <a:off x="6321287" y="2206651"/>
            <a:ext cx="3737113" cy="464742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002F56"/>
                </a:solidFill>
                <a:effectLst/>
                <a:uLnTx/>
                <a:uFillTx/>
                <a:latin typeface="Meta Offc"/>
              </a:rPr>
              <a:t>Selling Short: </a:t>
            </a:r>
            <a:r>
              <a:rPr kumimoji="0" lang="en-US" sz="1600" b="0" i="0" u="none" strike="noStrike" kern="1200" cap="none" spc="0" normalizeH="0" baseline="0" noProof="0" dirty="0" smtClean="0">
                <a:ln>
                  <a:noFill/>
                </a:ln>
                <a:solidFill>
                  <a:srgbClr val="002F56"/>
                </a:solidFill>
                <a:effectLst/>
                <a:uLnTx/>
                <a:uFillTx/>
                <a:latin typeface="Meta Offc"/>
              </a:rPr>
              <a:t>Security sales have a weighted average book yield of 2.32%, a WAL of 2.6yrs and a duration of 2.4, comprised of mostly CMBS, Municipals and Corporates that have rolled down the curve.</a:t>
            </a:r>
          </a:p>
          <a:p>
            <a:pPr marR="0" lvl="0" algn="l" defTabSz="457200" rtl="0" eaLnBrk="1" fontAlgn="auto" latinLnBrk="0" hangingPunct="1">
              <a:lnSpc>
                <a:spcPct val="100000"/>
              </a:lnSpc>
              <a:spcBef>
                <a:spcPts val="0"/>
              </a:spcBef>
              <a:spcAft>
                <a:spcPts val="0"/>
              </a:spcAft>
              <a:buClrTx/>
              <a:buSzTx/>
              <a:tabLst/>
              <a:defRPr/>
            </a:pPr>
            <a:endParaRPr lang="en-US" sz="1600" dirty="0" smtClean="0">
              <a:solidFill>
                <a:srgbClr val="002F56"/>
              </a:solidFill>
              <a:latin typeface="Meta Offc"/>
            </a:endParaRPr>
          </a:p>
          <a:p>
            <a:pPr marR="0" lvl="0" algn="l" defTabSz="457200" rtl="0" eaLnBrk="1" fontAlgn="auto" latinLnBrk="0" hangingPunct="1">
              <a:lnSpc>
                <a:spcPct val="100000"/>
              </a:lnSpc>
              <a:spcBef>
                <a:spcPts val="0"/>
              </a:spcBef>
              <a:spcAft>
                <a:spcPts val="0"/>
              </a:spcAft>
              <a:buClrTx/>
              <a:buSzTx/>
              <a:tabLst/>
              <a:defRPr/>
            </a:pPr>
            <a:endParaRPr lang="en-US" sz="1600" dirty="0">
              <a:solidFill>
                <a:srgbClr val="002F56"/>
              </a:solidFill>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002F56"/>
                </a:solidFill>
                <a:effectLst/>
                <a:uLnTx/>
                <a:uFillTx/>
                <a:latin typeface="Meta Offc"/>
              </a:rPr>
              <a:t>Buying Long: </a:t>
            </a:r>
            <a:r>
              <a:rPr kumimoji="0" lang="en-US" sz="1600" b="0" i="0" u="none" strike="noStrike" kern="1200" cap="none" spc="0" normalizeH="0" baseline="0" noProof="0" dirty="0" smtClean="0">
                <a:ln>
                  <a:noFill/>
                </a:ln>
                <a:solidFill>
                  <a:srgbClr val="002F56"/>
                </a:solidFill>
                <a:effectLst/>
                <a:uLnTx/>
                <a:uFillTx/>
                <a:latin typeface="Meta Offc"/>
              </a:rPr>
              <a:t>Municipal purchases </a:t>
            </a:r>
            <a:r>
              <a:rPr kumimoji="0" lang="en-US" sz="1600" b="0" i="0" u="none" strike="noStrike" kern="1200" cap="none" spc="0" normalizeH="0" baseline="0" noProof="0" dirty="0">
                <a:ln>
                  <a:noFill/>
                </a:ln>
                <a:solidFill>
                  <a:srgbClr val="002F56"/>
                </a:solidFill>
                <a:effectLst/>
                <a:uLnTx/>
                <a:uFillTx/>
                <a:latin typeface="Meta Offc"/>
              </a:rPr>
              <a:t>have a weighted average book yield of </a:t>
            </a:r>
            <a:r>
              <a:rPr kumimoji="0" lang="en-US" sz="1600" b="0" i="0" u="none" strike="noStrike" kern="1200" cap="none" spc="0" normalizeH="0" baseline="0" noProof="0" dirty="0" smtClean="0">
                <a:ln>
                  <a:noFill/>
                </a:ln>
                <a:solidFill>
                  <a:srgbClr val="002F56"/>
                </a:solidFill>
                <a:effectLst/>
                <a:uLnTx/>
                <a:uFillTx/>
                <a:latin typeface="Meta Offc"/>
              </a:rPr>
              <a:t>4.70%, </a:t>
            </a:r>
            <a:r>
              <a:rPr kumimoji="0" lang="en-US" sz="1600" b="0" i="0" u="none" strike="noStrike" kern="1200" cap="none" spc="0" normalizeH="0" baseline="0" noProof="0" dirty="0">
                <a:ln>
                  <a:noFill/>
                </a:ln>
                <a:solidFill>
                  <a:srgbClr val="002F56"/>
                </a:solidFill>
                <a:effectLst/>
                <a:uLnTx/>
                <a:uFillTx/>
                <a:latin typeface="Meta Offc"/>
              </a:rPr>
              <a:t>a WAL of </a:t>
            </a:r>
            <a:r>
              <a:rPr kumimoji="0" lang="en-US" sz="1600" b="0" i="0" u="none" strike="noStrike" kern="1200" cap="none" spc="0" normalizeH="0" baseline="0" noProof="0" dirty="0" smtClean="0">
                <a:ln>
                  <a:noFill/>
                </a:ln>
                <a:solidFill>
                  <a:srgbClr val="002F56"/>
                </a:solidFill>
                <a:effectLst/>
                <a:uLnTx/>
                <a:uFillTx/>
                <a:latin typeface="Meta Offc"/>
              </a:rPr>
              <a:t>10.0yrs </a:t>
            </a:r>
            <a:r>
              <a:rPr kumimoji="0" lang="en-US" sz="1600" b="0" i="0" u="none" strike="noStrike" kern="1200" cap="none" spc="0" normalizeH="0" baseline="0" noProof="0" dirty="0">
                <a:ln>
                  <a:noFill/>
                </a:ln>
                <a:solidFill>
                  <a:srgbClr val="002F56"/>
                </a:solidFill>
                <a:effectLst/>
                <a:uLnTx/>
                <a:uFillTx/>
                <a:latin typeface="Meta Offc"/>
              </a:rPr>
              <a:t>and a duration of </a:t>
            </a:r>
            <a:r>
              <a:rPr kumimoji="0" lang="en-US" sz="1600" b="0" i="0" u="none" strike="noStrike" kern="1200" cap="none" spc="0" normalizeH="0" baseline="0" noProof="0" dirty="0" smtClean="0">
                <a:ln>
                  <a:noFill/>
                </a:ln>
                <a:solidFill>
                  <a:srgbClr val="002F56"/>
                </a:solidFill>
                <a:effectLst/>
                <a:uLnTx/>
                <a:uFillTx/>
                <a:latin typeface="Meta Offc"/>
              </a:rPr>
              <a:t>9.4.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C00000"/>
              </a:solidFill>
              <a:effectLst/>
              <a:uLnTx/>
              <a:uFillTx/>
              <a:latin typeface="Meta Offc"/>
              <a:ea typeface="+mn-ea"/>
              <a:cs typeface="+mn-cs"/>
            </a:endParaRPr>
          </a:p>
        </p:txBody>
      </p:sp>
      <p:pic>
        <p:nvPicPr>
          <p:cNvPr id="3" name="Picture 2"/>
          <p:cNvPicPr>
            <a:picLocks noChangeAspect="1"/>
          </p:cNvPicPr>
          <p:nvPr/>
        </p:nvPicPr>
        <p:blipFill>
          <a:blip r:embed="rId2"/>
          <a:stretch>
            <a:fillRect/>
          </a:stretch>
        </p:blipFill>
        <p:spPr>
          <a:xfrm>
            <a:off x="228598" y="1994709"/>
            <a:ext cx="5797296" cy="2188084"/>
          </a:xfrm>
          <a:prstGeom prst="rect">
            <a:avLst/>
          </a:prstGeom>
        </p:spPr>
      </p:pic>
      <p:pic>
        <p:nvPicPr>
          <p:cNvPr id="5" name="Picture 4"/>
          <p:cNvPicPr>
            <a:picLocks noChangeAspect="1"/>
          </p:cNvPicPr>
          <p:nvPr/>
        </p:nvPicPr>
        <p:blipFill>
          <a:blip r:embed="rId3"/>
          <a:stretch>
            <a:fillRect/>
          </a:stretch>
        </p:blipFill>
        <p:spPr>
          <a:xfrm>
            <a:off x="228598" y="4676776"/>
            <a:ext cx="5797296" cy="1037649"/>
          </a:xfrm>
          <a:prstGeom prst="rect">
            <a:avLst/>
          </a:prstGeom>
        </p:spPr>
      </p:pic>
    </p:spTree>
    <p:extLst>
      <p:ext uri="{BB962C8B-B14F-4D97-AF65-F5344CB8AC3E}">
        <p14:creationId xmlns:p14="http://schemas.microsoft.com/office/powerpoint/2010/main" val="81283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4">
                                            <p:txEl>
                                              <p:pRg st="5" end="5"/>
                                            </p:txEl>
                                          </p:spTgt>
                                        </p:tgtEl>
                                        <p:attrNameLst>
                                          <p:attrName>style.visibility</p:attrName>
                                        </p:attrNameLst>
                                      </p:cBhvr>
                                      <p:to>
                                        <p:strVal val="visible"/>
                                      </p:to>
                                    </p:set>
                                    <p:animEffect transition="in" filter="fade">
                                      <p:cBhvr>
                                        <p:cTn id="13" dur="500"/>
                                        <p:tgtEl>
                                          <p:spTgt spid="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Balance Sheet Composition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72721" y="6694905"/>
            <a:ext cx="1954253" cy="256032"/>
          </a:xfrm>
        </p:spPr>
        <p:txBody>
          <a:bodyPr/>
          <a:lstStyle/>
          <a:p>
            <a:pPr marL="228600" indent="-228600">
              <a:buFont typeface="+mj-lt"/>
              <a:buAutoNum type="arabicPeriod"/>
            </a:pPr>
            <a:r>
              <a:rPr lang="en-US" dirty="0"/>
              <a:t>Source: </a:t>
            </a:r>
            <a:r>
              <a:rPr lang="en-US" dirty="0" smtClean="0"/>
              <a:t>S&amp;P Global, all banks $100M to $50Bn Total Assets as of 2022Q2, Medians</a:t>
            </a:r>
          </a:p>
        </p:txBody>
      </p:sp>
      <p:sp>
        <p:nvSpPr>
          <p:cNvPr id="11" name="TextBox 10"/>
          <p:cNvSpPr txBox="1"/>
          <p:nvPr/>
        </p:nvSpPr>
        <p:spPr>
          <a:xfrm>
            <a:off x="258416" y="783770"/>
            <a:ext cx="9799983" cy="661720"/>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sz="1600" dirty="0" smtClean="0">
                <a:solidFill>
                  <a:srgbClr val="002F56"/>
                </a:solidFill>
              </a:rPr>
              <a:t>Loan growth and deposit outflows resulted in an increase in the Loan/Deposit Ratio</a:t>
            </a:r>
            <a:endParaRPr lang="en-US" sz="1600" dirty="0">
              <a:solidFill>
                <a:srgbClr val="002F56"/>
              </a:solidFill>
            </a:endParaRPr>
          </a:p>
          <a:p>
            <a:pPr marL="285750" lvl="0" indent="-285750">
              <a:spcAft>
                <a:spcPts val="600"/>
              </a:spcAft>
              <a:buFont typeface="Arial" panose="020B0604020202020204" pitchFamily="34" charset="0"/>
              <a:buChar char="•"/>
              <a:defRPr/>
            </a:pPr>
            <a:r>
              <a:rPr lang="en-US" sz="1600" dirty="0" smtClean="0">
                <a:solidFill>
                  <a:srgbClr val="002F56"/>
                </a:solidFill>
              </a:rPr>
              <a:t>Deposit outflows were visible in the significant drop in cash balances quarter over quarter</a:t>
            </a:r>
            <a:endParaRPr lang="en-US" sz="1600" dirty="0">
              <a:solidFill>
                <a:srgbClr val="002F56"/>
              </a:solidFill>
            </a:endParaRPr>
          </a:p>
        </p:txBody>
      </p:sp>
      <p:sp>
        <p:nvSpPr>
          <p:cNvPr id="12" name="Rectangle 11"/>
          <p:cNvSpPr/>
          <p:nvPr/>
        </p:nvSpPr>
        <p:spPr>
          <a:xfrm>
            <a:off x="2607808" y="1597350"/>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Meta Offc"/>
              </a:rPr>
              <a:t>Loans/Deposits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7" name="Rectangle 6"/>
          <p:cNvSpPr/>
          <p:nvPr/>
        </p:nvSpPr>
        <p:spPr>
          <a:xfrm>
            <a:off x="2607808" y="4494575"/>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Cash/Assets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8" name="Picture 7"/>
          <p:cNvPicPr>
            <a:picLocks noChangeAspect="1"/>
          </p:cNvPicPr>
          <p:nvPr/>
        </p:nvPicPr>
        <p:blipFill>
          <a:blip r:embed="rId3"/>
          <a:stretch>
            <a:fillRect/>
          </a:stretch>
        </p:blipFill>
        <p:spPr>
          <a:xfrm>
            <a:off x="2607808" y="5096318"/>
            <a:ext cx="4572000" cy="2299019"/>
          </a:xfrm>
          <a:prstGeom prst="rect">
            <a:avLst/>
          </a:prstGeom>
        </p:spPr>
      </p:pic>
      <p:pic>
        <p:nvPicPr>
          <p:cNvPr id="9" name="Picture 8"/>
          <p:cNvPicPr>
            <a:picLocks noChangeAspect="1"/>
          </p:cNvPicPr>
          <p:nvPr/>
        </p:nvPicPr>
        <p:blipFill>
          <a:blip r:embed="rId4"/>
          <a:stretch>
            <a:fillRect/>
          </a:stretch>
        </p:blipFill>
        <p:spPr>
          <a:xfrm>
            <a:off x="2607808" y="2087506"/>
            <a:ext cx="4572000" cy="2299019"/>
          </a:xfrm>
          <a:prstGeom prst="rect">
            <a:avLst/>
          </a:prstGeom>
        </p:spPr>
      </p:pic>
      <p:pic>
        <p:nvPicPr>
          <p:cNvPr id="4" name="Picture 3"/>
          <p:cNvPicPr>
            <a:picLocks noChangeAspect="1"/>
          </p:cNvPicPr>
          <p:nvPr/>
        </p:nvPicPr>
        <p:blipFill>
          <a:blip r:embed="rId5"/>
          <a:stretch>
            <a:fillRect/>
          </a:stretch>
        </p:blipFill>
        <p:spPr>
          <a:xfrm>
            <a:off x="349747" y="3406700"/>
            <a:ext cx="1600200" cy="1326995"/>
          </a:xfrm>
          <a:prstGeom prst="rect">
            <a:avLst/>
          </a:prstGeom>
        </p:spPr>
      </p:pic>
      <p:sp>
        <p:nvSpPr>
          <p:cNvPr id="6" name="Rectangle 5"/>
          <p:cNvSpPr/>
          <p:nvPr/>
        </p:nvSpPr>
        <p:spPr>
          <a:xfrm>
            <a:off x="5804452" y="4114800"/>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04452" y="7126981"/>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4840722">
            <a:off x="6362440" y="2602717"/>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8239151">
            <a:off x="6355291" y="4936566"/>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2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0"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Sample Loss Earn Back Strategy (1 Year Earn Back, $7M Sale)</a:t>
            </a:r>
            <a:endParaRPr lang="en-US" dirty="0"/>
          </a:p>
        </p:txBody>
      </p:sp>
      <p:pic>
        <p:nvPicPr>
          <p:cNvPr id="15" name="Picture 14"/>
          <p:cNvPicPr>
            <a:picLocks noChangeAspect="1"/>
          </p:cNvPicPr>
          <p:nvPr/>
        </p:nvPicPr>
        <p:blipFill>
          <a:blip r:embed="rId2"/>
          <a:stretch>
            <a:fillRect/>
          </a:stretch>
        </p:blipFill>
        <p:spPr>
          <a:xfrm>
            <a:off x="238720" y="4597924"/>
            <a:ext cx="6373368" cy="2033749"/>
          </a:xfrm>
          <a:prstGeom prst="rect">
            <a:avLst/>
          </a:prstGeom>
        </p:spPr>
      </p:pic>
      <p:sp>
        <p:nvSpPr>
          <p:cNvPr id="4" name="Text Placeholder 3"/>
          <p:cNvSpPr>
            <a:spLocks noGrp="1"/>
          </p:cNvSpPr>
          <p:nvPr>
            <p:ph type="body" sz="quarter" idx="15"/>
          </p:nvPr>
        </p:nvSpPr>
        <p:spPr>
          <a:xfrm>
            <a:off x="92016" y="837270"/>
            <a:ext cx="9737784" cy="5639138"/>
          </a:xfrm>
        </p:spPr>
        <p:txBody>
          <a:bodyPr/>
          <a:lstStyle/>
          <a:p>
            <a:pPr>
              <a:spcBef>
                <a:spcPts val="600"/>
              </a:spcBef>
              <a:spcAft>
                <a:spcPts val="600"/>
              </a:spcAft>
            </a:pPr>
            <a:r>
              <a:rPr lang="en-US" sz="1600" dirty="0" smtClean="0"/>
              <a:t>  Sample Bank:  $500M Total Assets, Asset Sensitive, 8.0% Loss in Current AFS Portfolio</a:t>
            </a:r>
          </a:p>
          <a:p>
            <a:endParaRPr lang="en-US" sz="1600" dirty="0" smtClean="0"/>
          </a:p>
          <a:p>
            <a:pPr marL="625475" lvl="1" indent="-285750">
              <a:buFont typeface="Arial" panose="020B0604020202020204" pitchFamily="34" charset="0"/>
              <a:buChar char="•"/>
            </a:pPr>
            <a:endParaRPr lang="en-US" b="1" dirty="0"/>
          </a:p>
          <a:p>
            <a:pPr marL="625475" lvl="1" indent="-285750">
              <a:buFont typeface="Arial" panose="020B0604020202020204" pitchFamily="34" charset="0"/>
              <a:buChar char="•"/>
            </a:pPr>
            <a:endParaRPr lang="en-US" sz="1828" dirty="0"/>
          </a:p>
          <a:p>
            <a:pPr marL="625475" lvl="1" indent="-285750">
              <a:buFont typeface="Arial" panose="020B0604020202020204" pitchFamily="34" charset="0"/>
              <a:buChar char="•"/>
            </a:pPr>
            <a:endParaRPr lang="en-US" dirty="0"/>
          </a:p>
        </p:txBody>
      </p:sp>
      <p:sp>
        <p:nvSpPr>
          <p:cNvPr id="17" name="TextBox 16"/>
          <p:cNvSpPr txBox="1"/>
          <p:nvPr/>
        </p:nvSpPr>
        <p:spPr>
          <a:xfrm>
            <a:off x="172639" y="1404044"/>
            <a:ext cx="41904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srgbClr val="002F56"/>
                </a:solidFill>
                <a:effectLst/>
                <a:uLnTx/>
                <a:uFillTx/>
                <a:latin typeface="Meta Offc"/>
                <a:ea typeface="+mn-ea"/>
                <a:cs typeface="+mn-cs"/>
              </a:rPr>
              <a:t>How do we derive a 1yr Earn </a:t>
            </a:r>
            <a:r>
              <a:rPr kumimoji="0" lang="en-US" sz="1800" b="1" i="0" u="sng" strike="noStrike" kern="1200" cap="none" spc="0" normalizeH="0" baseline="0" noProof="0" dirty="0">
                <a:ln>
                  <a:noFill/>
                </a:ln>
                <a:solidFill>
                  <a:srgbClr val="002F56"/>
                </a:solidFill>
                <a:effectLst/>
                <a:uLnTx/>
                <a:uFillTx/>
                <a:latin typeface="Meta Offc"/>
                <a:ea typeface="+mn-ea"/>
                <a:cs typeface="+mn-cs"/>
              </a:rPr>
              <a:t>B</a:t>
            </a:r>
            <a:r>
              <a:rPr kumimoji="0" lang="en-US" sz="1800" b="1" i="0" u="sng" strike="noStrike" kern="1200" cap="none" spc="0" normalizeH="0" baseline="0" noProof="0" dirty="0" err="1" smtClean="0">
                <a:ln>
                  <a:noFill/>
                </a:ln>
                <a:solidFill>
                  <a:srgbClr val="002F56"/>
                </a:solidFill>
                <a:effectLst/>
                <a:uLnTx/>
                <a:uFillTx/>
                <a:latin typeface="Meta Offc"/>
                <a:ea typeface="+mn-ea"/>
                <a:cs typeface="+mn-cs"/>
              </a:rPr>
              <a:t>ack</a:t>
            </a:r>
            <a:r>
              <a:rPr kumimoji="0" lang="en-US" sz="1800" b="1" i="0" u="sng" strike="noStrike" kern="1200" cap="none" spc="0" normalizeH="0" baseline="0" noProof="0" dirty="0" smtClean="0">
                <a:ln>
                  <a:noFill/>
                </a:ln>
                <a:solidFill>
                  <a:srgbClr val="002F56"/>
                </a:solidFill>
                <a:effectLst/>
                <a:uLnTx/>
                <a:uFillTx/>
                <a:latin typeface="Meta Offc"/>
                <a:ea typeface="+mn-ea"/>
                <a:cs typeface="+mn-cs"/>
              </a:rPr>
              <a:t>?</a:t>
            </a:r>
            <a:endParaRPr kumimoji="0" lang="en-US" sz="1800" b="1" i="0" u="sng" strike="noStrike" kern="1200" cap="none" spc="0" normalizeH="0" baseline="0" noProof="0" dirty="0">
              <a:ln>
                <a:noFill/>
              </a:ln>
              <a:solidFill>
                <a:srgbClr val="002F56"/>
              </a:solidFill>
              <a:effectLst/>
              <a:uLnTx/>
              <a:uFillTx/>
              <a:latin typeface="Meta Offc"/>
              <a:ea typeface="+mn-ea"/>
              <a:cs typeface="+mn-cs"/>
            </a:endParaRPr>
          </a:p>
        </p:txBody>
      </p:sp>
      <p:cxnSp>
        <p:nvCxnSpPr>
          <p:cNvPr id="16" name="Straight Arrow Connector 15"/>
          <p:cNvCxnSpPr/>
          <p:nvPr/>
        </p:nvCxnSpPr>
        <p:spPr>
          <a:xfrm flipH="1" flipV="1">
            <a:off x="4524375" y="3076575"/>
            <a:ext cx="668791" cy="84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943600" y="4371975"/>
            <a:ext cx="1317175" cy="194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71593" y="2236852"/>
            <a:ext cx="4886807" cy="267765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smtClean="0">
              <a:ln>
                <a:noFill/>
              </a:ln>
              <a:solidFill>
                <a:srgbClr val="002F56"/>
              </a:solidFill>
              <a:effectLst/>
              <a:uLnTx/>
              <a:uFillTx/>
              <a:latin typeface="Meta Offc"/>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002F56"/>
                </a:solidFill>
                <a:effectLst/>
                <a:uLnTx/>
                <a:uFillTx/>
                <a:latin typeface="Meta Offc"/>
                <a:ea typeface="+mn-ea"/>
                <a:cs typeface="+mn-cs"/>
              </a:rPr>
              <a:t>Earn Back Math: </a:t>
            </a:r>
            <a:r>
              <a:rPr kumimoji="0" lang="en-US" sz="1600" b="0" i="0" u="none" strike="noStrike" kern="1200" cap="none" spc="0" normalizeH="0" baseline="0" noProof="0" dirty="0" smtClean="0">
                <a:ln>
                  <a:noFill/>
                </a:ln>
                <a:solidFill>
                  <a:srgbClr val="002F56"/>
                </a:solidFill>
                <a:effectLst/>
                <a:uLnTx/>
                <a:uFillTx/>
                <a:latin typeface="Meta Offc"/>
                <a:ea typeface="+mn-ea"/>
                <a:cs typeface="+mn-cs"/>
              </a:rPr>
              <a:t>The ($129k) one-time loss is offset by +$129k income pickup, resulting in a 1 year earn back.</a:t>
            </a: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indent="-171450">
              <a:buFont typeface="Arial" panose="020B0604020202020204" pitchFamily="34" charset="0"/>
              <a:buChar char="•"/>
              <a:defRPr/>
            </a:pPr>
            <a:r>
              <a:rPr lang="en-US" sz="1600" b="1" dirty="0">
                <a:solidFill>
                  <a:srgbClr val="002F56"/>
                </a:solidFill>
              </a:rPr>
              <a:t>Go-Forward Earnings: </a:t>
            </a:r>
            <a:r>
              <a:rPr lang="en-US" sz="1600" dirty="0">
                <a:solidFill>
                  <a:srgbClr val="002F56"/>
                </a:solidFill>
              </a:rPr>
              <a:t>The strategy generates 238bps of positive spread.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C00000"/>
              </a:solidFill>
              <a:effectLst/>
              <a:uLnTx/>
              <a:uFillTx/>
              <a:latin typeface="Meta Offc"/>
              <a:ea typeface="+mn-ea"/>
              <a:cs typeface="+mn-cs"/>
            </a:endParaRPr>
          </a:p>
        </p:txBody>
      </p:sp>
      <p:pic>
        <p:nvPicPr>
          <p:cNvPr id="9" name="Picture 8"/>
          <p:cNvPicPr>
            <a:picLocks noChangeAspect="1"/>
          </p:cNvPicPr>
          <p:nvPr/>
        </p:nvPicPr>
        <p:blipFill>
          <a:blip r:embed="rId3"/>
          <a:stretch>
            <a:fillRect/>
          </a:stretch>
        </p:blipFill>
        <p:spPr>
          <a:xfrm>
            <a:off x="238720" y="2083907"/>
            <a:ext cx="3946641" cy="1164117"/>
          </a:xfrm>
          <a:prstGeom prst="rect">
            <a:avLst/>
          </a:prstGeom>
        </p:spPr>
      </p:pic>
    </p:spTree>
    <p:extLst>
      <p:ext uri="{BB962C8B-B14F-4D97-AF65-F5344CB8AC3E}">
        <p14:creationId xmlns:p14="http://schemas.microsoft.com/office/powerpoint/2010/main" val="46767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Sample Loss Earn Back Strategy (1 Year Earn Back, $7M Sale)</a:t>
            </a:r>
            <a:endParaRPr lang="en-US" dirty="0"/>
          </a:p>
        </p:txBody>
      </p:sp>
      <p:sp>
        <p:nvSpPr>
          <p:cNvPr id="26" name="TextBox 25"/>
          <p:cNvSpPr txBox="1"/>
          <p:nvPr/>
        </p:nvSpPr>
        <p:spPr>
          <a:xfrm>
            <a:off x="172639" y="783306"/>
            <a:ext cx="41904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srgbClr val="002F56"/>
                </a:solidFill>
                <a:effectLst/>
                <a:uLnTx/>
                <a:uFillTx/>
                <a:latin typeface="Meta Offc"/>
                <a:ea typeface="+mn-ea"/>
                <a:cs typeface="+mn-cs"/>
              </a:rPr>
              <a:t>What is the Portfolio Impact?</a:t>
            </a:r>
            <a:endParaRPr kumimoji="0" lang="en-US" sz="1800" b="1" i="0" u="sng" strike="noStrike" kern="1200" cap="none" spc="0" normalizeH="0" baseline="0" noProof="0" dirty="0">
              <a:ln>
                <a:noFill/>
              </a:ln>
              <a:solidFill>
                <a:srgbClr val="002F56"/>
              </a:solidFill>
              <a:effectLst/>
              <a:uLnTx/>
              <a:uFillTx/>
              <a:latin typeface="Meta Offc"/>
              <a:ea typeface="+mn-ea"/>
              <a:cs typeface="+mn-cs"/>
            </a:endParaRPr>
          </a:p>
        </p:txBody>
      </p:sp>
      <p:sp>
        <p:nvSpPr>
          <p:cNvPr id="30" name="TextBox 29"/>
          <p:cNvSpPr txBox="1"/>
          <p:nvPr/>
        </p:nvSpPr>
        <p:spPr>
          <a:xfrm>
            <a:off x="577859" y="1371309"/>
            <a:ext cx="9059341" cy="4801314"/>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002F56"/>
                </a:solidFill>
                <a:effectLst/>
                <a:uLnTx/>
                <a:uFillTx/>
                <a:latin typeface="Meta Offc"/>
                <a:ea typeface="+mn-ea"/>
                <a:cs typeface="+mn-cs"/>
              </a:rPr>
              <a:t>Current Portfolio: </a:t>
            </a:r>
            <a:r>
              <a:rPr kumimoji="0" lang="en-US" sz="1600" b="0" i="0" u="none" strike="noStrike" kern="1200" cap="none" spc="0" normalizeH="0" baseline="0" noProof="0" dirty="0" smtClean="0">
                <a:ln>
                  <a:noFill/>
                </a:ln>
                <a:solidFill>
                  <a:srgbClr val="002F56"/>
                </a:solidFill>
                <a:effectLst/>
                <a:uLnTx/>
                <a:uFillTx/>
                <a:latin typeface="Meta Offc"/>
                <a:ea typeface="+mn-ea"/>
                <a:cs typeface="+mn-cs"/>
              </a:rPr>
              <a:t>$200M portfolio with weighted average book yield of 2.30%, 6yr WAL, 5.0 Duration, and -5.1% +100 </a:t>
            </a:r>
            <a:r>
              <a:rPr kumimoji="0" lang="en-US" sz="1600" b="0" i="0" u="none" strike="noStrike" kern="1200" cap="none" spc="0" normalizeH="0" baseline="0" noProof="0" dirty="0" err="1" smtClean="0">
                <a:ln>
                  <a:noFill/>
                </a:ln>
                <a:solidFill>
                  <a:srgbClr val="002F56"/>
                </a:solidFill>
                <a:effectLst/>
                <a:uLnTx/>
                <a:uFillTx/>
                <a:latin typeface="Meta Offc"/>
                <a:ea typeface="+mn-ea"/>
                <a:cs typeface="+mn-cs"/>
              </a:rPr>
              <a:t>Px</a:t>
            </a:r>
            <a:r>
              <a:rPr kumimoji="0" lang="en-US" sz="1600" b="0" i="0" u="none" strike="noStrike" kern="1200" cap="none" spc="0" normalizeH="0" baseline="0" noProof="0" dirty="0" smtClean="0">
                <a:ln>
                  <a:noFill/>
                </a:ln>
                <a:solidFill>
                  <a:srgbClr val="002F56"/>
                </a:solidFill>
                <a:effectLst/>
                <a:uLnTx/>
                <a:uFillTx/>
                <a:latin typeface="Meta Offc"/>
                <a:ea typeface="+mn-ea"/>
                <a:cs typeface="+mn-cs"/>
              </a:rPr>
              <a:t>. Vol.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2F56"/>
              </a:solidFill>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2F56"/>
              </a:solidFill>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2F56"/>
              </a:solidFill>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2F56"/>
              </a:solidFill>
              <a:latin typeface="Meta Offc"/>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002F56"/>
                </a:solidFill>
                <a:effectLst/>
                <a:uLnTx/>
                <a:uFillTx/>
                <a:latin typeface="Meta Offc"/>
                <a:ea typeface="+mn-ea"/>
                <a:cs typeface="+mn-cs"/>
              </a:rPr>
              <a:t>Pro Forma Portfolio Impacts : </a:t>
            </a:r>
            <a:r>
              <a:rPr kumimoji="0" lang="en-US" sz="1600" b="0" i="0" u="none" strike="noStrike" kern="1200" cap="none" spc="0" normalizeH="0" baseline="0" noProof="0" dirty="0" smtClean="0">
                <a:ln>
                  <a:noFill/>
                </a:ln>
                <a:solidFill>
                  <a:srgbClr val="002F56"/>
                </a:solidFill>
                <a:effectLst/>
                <a:uLnTx/>
                <a:uFillTx/>
                <a:latin typeface="Meta Offc"/>
                <a:ea typeface="+mn-ea"/>
                <a:cs typeface="+mn-cs"/>
              </a:rPr>
              <a:t>Selling less than 5% of the overall portfolio, a one-time pre-tax loss of $163k results in an 8bp increase to book yield, a 0.3 increase to duration, and makes the Bank less asset sensitive (i.e., provides more down-rate protection)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2F56"/>
              </a:solidFill>
              <a:effectLst/>
              <a:uLnTx/>
              <a:uFillTx/>
              <a:latin typeface="Meta Offc"/>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C00000"/>
              </a:solidFill>
              <a:effectLst/>
              <a:uLnTx/>
              <a:uFillTx/>
              <a:latin typeface="Meta Offc"/>
              <a:ea typeface="+mn-ea"/>
              <a:cs typeface="+mn-cs"/>
            </a:endParaRPr>
          </a:p>
        </p:txBody>
      </p:sp>
      <p:pic>
        <p:nvPicPr>
          <p:cNvPr id="3" name="Picture 2"/>
          <p:cNvPicPr>
            <a:picLocks noChangeAspect="1"/>
          </p:cNvPicPr>
          <p:nvPr/>
        </p:nvPicPr>
        <p:blipFill>
          <a:blip r:embed="rId2"/>
          <a:stretch>
            <a:fillRect/>
          </a:stretch>
        </p:blipFill>
        <p:spPr>
          <a:xfrm>
            <a:off x="1828800" y="2446427"/>
            <a:ext cx="6400800" cy="1325539"/>
          </a:xfrm>
          <a:prstGeom prst="rect">
            <a:avLst/>
          </a:prstGeom>
        </p:spPr>
      </p:pic>
    </p:spTree>
    <p:extLst>
      <p:ext uri="{BB962C8B-B14F-4D97-AF65-F5344CB8AC3E}">
        <p14:creationId xmlns:p14="http://schemas.microsoft.com/office/powerpoint/2010/main" val="268310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Sample Loss Earn Back Strategy (1 Year Earn Back, $7M Sale)</a:t>
            </a:r>
            <a:endParaRPr lang="en-US" dirty="0"/>
          </a:p>
        </p:txBody>
      </p:sp>
      <p:grpSp>
        <p:nvGrpSpPr>
          <p:cNvPr id="7" name="Group 6"/>
          <p:cNvGrpSpPr/>
          <p:nvPr/>
        </p:nvGrpSpPr>
        <p:grpSpPr>
          <a:xfrm>
            <a:off x="230648" y="771074"/>
            <a:ext cx="9637200" cy="5190129"/>
            <a:chOff x="230648" y="1045394"/>
            <a:chExt cx="9637200" cy="5190129"/>
          </a:xfrm>
        </p:grpSpPr>
        <p:sp>
          <p:nvSpPr>
            <p:cNvPr id="33" name="TextBox 32"/>
            <p:cNvSpPr txBox="1"/>
            <p:nvPr/>
          </p:nvSpPr>
          <p:spPr>
            <a:xfrm>
              <a:off x="230648" y="1526542"/>
              <a:ext cx="9637200"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2F56"/>
                  </a:solidFill>
                  <a:effectLst/>
                  <a:uLnTx/>
                  <a:uFillTx/>
                  <a:latin typeface="Meta Offc"/>
                  <a:ea typeface="+mn-ea"/>
                  <a:cs typeface="+mn-cs"/>
                </a:rPr>
                <a:t>Capital Impacts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2F56"/>
                  </a:solidFill>
                  <a:effectLst/>
                  <a:uLnTx/>
                  <a:uFillTx/>
                  <a:latin typeface="Meta Offc"/>
                  <a:ea typeface="+mn-ea"/>
                  <a:cs typeface="+mn-cs"/>
                </a:rPr>
                <a:t>Reduces Tier 1 Leverage due to one-time loss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2F56"/>
                  </a:solidFill>
                  <a:effectLst/>
                  <a:uLnTx/>
                  <a:uFillTx/>
                  <a:latin typeface="Meta Offc"/>
                  <a:ea typeface="+mn-ea"/>
                  <a:cs typeface="+mn-cs"/>
                </a:rPr>
                <a:t>Improves CET1 Ratio and TRBC Ratio due to sale of 100% RW Corporates and reinvestment into 20% RW Municipals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2F56"/>
                  </a:solidFill>
                  <a:effectLst/>
                  <a:uLnTx/>
                  <a:uFillTx/>
                  <a:latin typeface="Meta Offc"/>
                  <a:ea typeface="+mn-ea"/>
                  <a:cs typeface="+mn-cs"/>
                </a:rPr>
                <a:t>TCE/TA Ratio at time zero is unchanged, as the loss content is already embedded in tangible common equity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a:solidFill>
                  <a:srgbClr val="002F56"/>
                </a:solidFill>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a:solidFill>
                  <a:srgbClr val="002F56"/>
                </a:solidFill>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a:solidFill>
                  <a:srgbClr val="002F56"/>
                </a:solidFill>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a:solidFill>
                  <a:srgbClr val="002F56"/>
                </a:solidFill>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a:solidFill>
                  <a:srgbClr val="002F56"/>
                </a:solidFill>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2F56"/>
                  </a:solidFill>
                  <a:effectLst/>
                  <a:uLnTx/>
                  <a:uFillTx/>
                  <a:latin typeface="Meta Offc"/>
                  <a:ea typeface="+mn-ea"/>
                  <a:cs typeface="+mn-cs"/>
                </a:rPr>
                <a:t>Earnings </a:t>
              </a:r>
              <a:r>
                <a:rPr kumimoji="0" lang="en-US" sz="1500" b="1" i="0" u="none" strike="noStrike" kern="1200" cap="none" spc="0" normalizeH="0" baseline="0" noProof="0" dirty="0">
                  <a:ln>
                    <a:noFill/>
                  </a:ln>
                  <a:solidFill>
                    <a:srgbClr val="002F56"/>
                  </a:solidFill>
                  <a:effectLst/>
                  <a:uLnTx/>
                  <a:uFillTx/>
                  <a:latin typeface="Meta Offc"/>
                  <a:ea typeface="+mn-ea"/>
                  <a:cs typeface="+mn-cs"/>
                </a:rPr>
                <a:t>Impacts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2F56"/>
                  </a:solidFill>
                  <a:effectLst/>
                  <a:uLnTx/>
                  <a:uFillTx/>
                  <a:latin typeface="Meta Offc"/>
                  <a:ea typeface="+mn-ea"/>
                  <a:cs typeface="+mn-cs"/>
                </a:rPr>
                <a:t>Annual ROAA improves by 3bps</a:t>
              </a:r>
              <a:endParaRPr kumimoji="0" lang="en-US" sz="1500" b="0" i="0" u="none" strike="noStrike" kern="1200" cap="none" spc="0" normalizeH="0" baseline="0" noProof="0" dirty="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2F56"/>
                  </a:solidFill>
                  <a:effectLst/>
                  <a:uLnTx/>
                  <a:uFillTx/>
                  <a:latin typeface="Meta Offc"/>
                  <a:ea typeface="+mn-ea"/>
                  <a:cs typeface="+mn-cs"/>
                </a:rPr>
                <a:t>Annual ROAE improves by 32bps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2F56"/>
                  </a:solidFill>
                  <a:effectLst/>
                  <a:uLnTx/>
                  <a:uFillTx/>
                  <a:latin typeface="Meta Offc"/>
                  <a:ea typeface="+mn-ea"/>
                  <a:cs typeface="+mn-cs"/>
                </a:rPr>
                <a:t>Net Interest Margin increases by 5bps, as $163k is added to Net Interest Income</a:t>
              </a:r>
              <a:endParaRPr kumimoji="0" lang="en-US" sz="1500" b="0" i="0" u="none" strike="noStrike" kern="1200" cap="none" spc="0" normalizeH="0" baseline="0" noProof="0" dirty="0">
                <a:ln>
                  <a:noFill/>
                </a:ln>
                <a:solidFill>
                  <a:srgbClr val="002F56"/>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F56"/>
                </a:solidFill>
                <a:effectLst/>
                <a:uLnTx/>
                <a:uFillTx/>
                <a:latin typeface="Meta Offc"/>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29" name="TextBox 28"/>
            <p:cNvSpPr txBox="1"/>
            <p:nvPr/>
          </p:nvSpPr>
          <p:spPr>
            <a:xfrm>
              <a:off x="235285" y="1045394"/>
              <a:ext cx="44312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srgbClr val="002F56"/>
                  </a:solidFill>
                  <a:effectLst/>
                  <a:uLnTx/>
                  <a:uFillTx/>
                  <a:latin typeface="Meta Offc"/>
                  <a:ea typeface="+mn-ea"/>
                  <a:cs typeface="+mn-cs"/>
                </a:rPr>
                <a:t>What are Earnings &amp; Capital Impacts?</a:t>
              </a:r>
              <a:endParaRPr kumimoji="0" lang="en-US" sz="1800" b="1" i="0" u="sng" strike="noStrike" kern="1200" cap="none" spc="0" normalizeH="0" baseline="0" noProof="0" dirty="0">
                <a:ln>
                  <a:noFill/>
                </a:ln>
                <a:solidFill>
                  <a:srgbClr val="002F56"/>
                </a:solidFill>
                <a:effectLst/>
                <a:uLnTx/>
                <a:uFillTx/>
                <a:latin typeface="Meta Offc"/>
                <a:ea typeface="+mn-ea"/>
                <a:cs typeface="+mn-cs"/>
              </a:endParaRPr>
            </a:p>
          </p:txBody>
        </p:sp>
      </p:grpSp>
      <p:pic>
        <p:nvPicPr>
          <p:cNvPr id="4" name="Picture 3"/>
          <p:cNvPicPr>
            <a:picLocks noChangeAspect="1"/>
          </p:cNvPicPr>
          <p:nvPr/>
        </p:nvPicPr>
        <p:blipFill>
          <a:blip r:embed="rId2"/>
          <a:stretch>
            <a:fillRect/>
          </a:stretch>
        </p:blipFill>
        <p:spPr>
          <a:xfrm>
            <a:off x="2352722" y="2771774"/>
            <a:ext cx="5352957" cy="1266825"/>
          </a:xfrm>
          <a:prstGeom prst="rect">
            <a:avLst/>
          </a:prstGeom>
        </p:spPr>
      </p:pic>
      <p:pic>
        <p:nvPicPr>
          <p:cNvPr id="9" name="Picture 8"/>
          <p:cNvPicPr>
            <a:picLocks noChangeAspect="1"/>
          </p:cNvPicPr>
          <p:nvPr/>
        </p:nvPicPr>
        <p:blipFill>
          <a:blip r:embed="rId3"/>
          <a:stretch>
            <a:fillRect/>
          </a:stretch>
        </p:blipFill>
        <p:spPr>
          <a:xfrm>
            <a:off x="2354580" y="5558151"/>
            <a:ext cx="5349240" cy="1092188"/>
          </a:xfrm>
          <a:prstGeom prst="rect">
            <a:avLst/>
          </a:prstGeom>
        </p:spPr>
      </p:pic>
      <p:sp>
        <p:nvSpPr>
          <p:cNvPr id="10" name="Rectangle 9"/>
          <p:cNvSpPr/>
          <p:nvPr/>
        </p:nvSpPr>
        <p:spPr>
          <a:xfrm>
            <a:off x="133350" y="4171950"/>
            <a:ext cx="9503850" cy="261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21200" y="721796"/>
            <a:ext cx="9545760" cy="439492"/>
          </a:xfrm>
        </p:spPr>
        <p:txBody>
          <a:bodyPr/>
          <a:lstStyle/>
          <a:p>
            <a:r>
              <a:rPr lang="en-US" sz="1500" b="1" dirty="0" smtClean="0"/>
              <a:t>While requests for portfolio restructure modeling will often be centered around the bond portfolio, there are situations where gains from elsewhere on the balance sheet allow for portfolio clean-up opportunities: </a:t>
            </a:r>
          </a:p>
          <a:p>
            <a:pPr marL="285750" indent="-285750">
              <a:spcBef>
                <a:spcPts val="600"/>
              </a:spcBef>
              <a:buFont typeface="Arial" panose="020B0604020202020204" pitchFamily="34" charset="0"/>
              <a:buChar char="•"/>
            </a:pPr>
            <a:r>
              <a:rPr lang="en-US" sz="1500" b="1" dirty="0" smtClean="0"/>
              <a:t>Loan Sales:</a:t>
            </a:r>
            <a:r>
              <a:rPr lang="en-US" sz="1500" dirty="0" smtClean="0"/>
              <a:t>  Gains from selling out of the loan portfolio can be one way to offset losses in the securities portfolio.</a:t>
            </a:r>
          </a:p>
          <a:p>
            <a:pPr marL="285750" indent="-285750">
              <a:spcBef>
                <a:spcPts val="600"/>
              </a:spcBef>
              <a:buFont typeface="Arial" panose="020B0604020202020204" pitchFamily="34" charset="0"/>
              <a:buChar char="•"/>
            </a:pPr>
            <a:r>
              <a:rPr lang="en-US" sz="1500" b="1" dirty="0" smtClean="0"/>
              <a:t>Visa B </a:t>
            </a:r>
            <a:r>
              <a:rPr lang="en-US" sz="1500" b="1" dirty="0"/>
              <a:t>Shares:  </a:t>
            </a:r>
            <a:r>
              <a:rPr lang="en-US" sz="1500" dirty="0"/>
              <a:t>In preparation for its IPO in 2008, Visa issued Class B shares to its member banks as a way to eliminate the potential impact of a negative result in the Interchange Action. The shares are owned exclusively by U.S. financial institutions and their affiliates and </a:t>
            </a:r>
            <a:r>
              <a:rPr lang="en-US" sz="1500" dirty="0" smtClean="0"/>
              <a:t>successors.  </a:t>
            </a:r>
            <a:r>
              <a:rPr lang="en-US" sz="1500" i="1" dirty="0" smtClean="0"/>
              <a:t>Most </a:t>
            </a:r>
            <a:r>
              <a:rPr lang="en-US" sz="1500" i="1" dirty="0"/>
              <a:t>Visa B shares are held at a $0 value, making all proceeds booked as one-time gains. These gains can be paired with losses in the bond or loan portfolio to increase </a:t>
            </a:r>
            <a:r>
              <a:rPr lang="en-US" sz="1500" i="1" dirty="0" smtClean="0"/>
              <a:t>profitability.</a:t>
            </a:r>
          </a:p>
          <a:p>
            <a:pPr marL="285750" indent="-285750">
              <a:spcBef>
                <a:spcPts val="600"/>
              </a:spcBef>
              <a:buFont typeface="Arial" panose="020B0604020202020204" pitchFamily="34" charset="0"/>
              <a:buChar char="•"/>
            </a:pPr>
            <a:r>
              <a:rPr lang="en-US" sz="1500" b="1" dirty="0" smtClean="0"/>
              <a:t>Reserves:  </a:t>
            </a:r>
            <a:r>
              <a:rPr lang="en-US" sz="1500" dirty="0" smtClean="0"/>
              <a:t>In the final stretch up to the credit standard’s final effective date for non PBE’s on January 1, 2023, certain institutions are </a:t>
            </a:r>
            <a:r>
              <a:rPr lang="en-US" sz="1500" dirty="0"/>
              <a:t>re-evaluating their current reserves in 3Q and 4Q ‘22.  These actions could lead to income events that could be utilized to offset losses where appropriate.  </a:t>
            </a:r>
          </a:p>
          <a:p>
            <a:pPr marL="285750" indent="-285750">
              <a:spcBef>
                <a:spcPts val="600"/>
              </a:spcBef>
              <a:buFont typeface="Arial" panose="020B0604020202020204" pitchFamily="34" charset="0"/>
              <a:buChar char="•"/>
            </a:pPr>
            <a:r>
              <a:rPr lang="en-US" sz="1500" b="1" dirty="0" smtClean="0"/>
              <a:t>One-off Gains:  </a:t>
            </a:r>
            <a:r>
              <a:rPr lang="en-US" sz="1500" dirty="0" smtClean="0"/>
              <a:t>In the course of doing business, there are times in which gains that hadn’t been budgeted can become available within any given quarter.  Examples include but are not limited to the sale of a building or other real estate owned, a branch sale, or gains from a joint venture.  These unpredictable occurrences are valuable opportunities to offset losses in a portfolio restructuring.</a:t>
            </a:r>
            <a:endParaRPr lang="en-US" sz="1500" b="1" dirty="0" smtClean="0"/>
          </a:p>
          <a:p>
            <a:pPr marL="285750" indent="-285750">
              <a:buFont typeface="Arial" panose="020B0604020202020204" pitchFamily="34" charset="0"/>
              <a:buChar char="•"/>
            </a:pPr>
            <a:endParaRPr lang="en-US" sz="1500" b="1" dirty="0"/>
          </a:p>
          <a:p>
            <a:endParaRPr lang="en-US" sz="1500" b="1" dirty="0" smtClean="0"/>
          </a:p>
          <a:p>
            <a:pPr marL="285750" indent="-285750">
              <a:buFont typeface="Arial" panose="020B0604020202020204" pitchFamily="34" charset="0"/>
              <a:buChar char="•"/>
            </a:pPr>
            <a:endParaRPr lang="en-US" sz="1500" b="1" dirty="0"/>
          </a:p>
          <a:p>
            <a:pPr marL="285750" indent="-285750">
              <a:spcBef>
                <a:spcPts val="600"/>
              </a:spcBef>
              <a:spcAft>
                <a:spcPts val="300"/>
              </a:spcAft>
              <a:buFont typeface="Arial" panose="020B0604020202020204" pitchFamily="34" charset="0"/>
              <a:buChar char="•"/>
            </a:pPr>
            <a:endParaRPr lang="en-US" sz="1800" b="1" dirty="0"/>
          </a:p>
          <a:p>
            <a:pPr marL="285750" indent="-285750">
              <a:spcBef>
                <a:spcPts val="600"/>
              </a:spcBef>
              <a:spcAft>
                <a:spcPts val="300"/>
              </a:spcAft>
              <a:buFont typeface="Arial" panose="020B0604020202020204" pitchFamily="34" charset="0"/>
              <a:buChar char="•"/>
            </a:pPr>
            <a:endParaRPr lang="en-US" sz="1800" b="1" dirty="0" smtClean="0"/>
          </a:p>
          <a:p>
            <a:pPr marL="285750" indent="-285750">
              <a:spcBef>
                <a:spcPts val="600"/>
              </a:spcBef>
              <a:spcAft>
                <a:spcPts val="300"/>
              </a:spcAft>
              <a:buFont typeface="Arial" panose="020B0604020202020204" pitchFamily="34" charset="0"/>
              <a:buChar char="•"/>
            </a:pPr>
            <a:endParaRPr lang="en-US" sz="1800" b="1" dirty="0" smtClean="0"/>
          </a:p>
          <a:p>
            <a:pPr>
              <a:spcBef>
                <a:spcPts val="600"/>
              </a:spcBef>
              <a:spcAft>
                <a:spcPts val="300"/>
              </a:spcAft>
            </a:pPr>
            <a:endParaRPr lang="en-US" sz="1800" b="1" dirty="0" smtClean="0"/>
          </a:p>
          <a:p>
            <a:pPr>
              <a:spcBef>
                <a:spcPts val="600"/>
              </a:spcBef>
              <a:spcAft>
                <a:spcPts val="600"/>
              </a:spcAft>
            </a:pPr>
            <a:endParaRPr lang="en-US" i="1" dirty="0"/>
          </a:p>
          <a:p>
            <a:pPr marL="625475" lvl="1" indent="-285750">
              <a:buFont typeface="Arial" panose="020B0604020202020204" pitchFamily="34" charset="0"/>
              <a:buChar char="•"/>
            </a:pPr>
            <a:endParaRPr lang="en-US" dirty="0" smtClean="0">
              <a:solidFill>
                <a:srgbClr val="FF0000"/>
              </a:solidFill>
            </a:endParaRPr>
          </a:p>
          <a:p>
            <a:pPr marL="285750" indent="-285750">
              <a:buFont typeface="Arial" panose="020B0604020202020204" pitchFamily="34" charset="0"/>
              <a:buChar char="•"/>
            </a:pPr>
            <a:endParaRPr lang="en-US" sz="1600" dirty="0" smtClean="0"/>
          </a:p>
          <a:p>
            <a:pPr marL="625475" lvl="1" indent="-285750">
              <a:buFont typeface="Arial" panose="020B0604020202020204" pitchFamily="34" charset="0"/>
              <a:buChar char="•"/>
            </a:pPr>
            <a:endParaRPr lang="en-US" b="1" dirty="0"/>
          </a:p>
          <a:p>
            <a:pPr marL="625475" lvl="1" indent="-285750">
              <a:buFont typeface="Arial" panose="020B0604020202020204" pitchFamily="34" charset="0"/>
              <a:buChar char="•"/>
            </a:pPr>
            <a:endParaRPr lang="en-US" sz="1828" dirty="0"/>
          </a:p>
          <a:p>
            <a:pPr marL="625475" lvl="1"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Considerations</a:t>
            </a:r>
            <a:endParaRPr lang="en-US" dirty="0"/>
          </a:p>
        </p:txBody>
      </p:sp>
    </p:spTree>
    <p:extLst>
      <p:ext uri="{BB962C8B-B14F-4D97-AF65-F5344CB8AC3E}">
        <p14:creationId xmlns:p14="http://schemas.microsoft.com/office/powerpoint/2010/main" val="314702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7030" y="3028070"/>
            <a:ext cx="1439862" cy="720779"/>
          </a:xfrm>
        </p:spPr>
        <p:txBody>
          <a:bodyPr/>
          <a:lstStyle/>
          <a:p>
            <a:r>
              <a:rPr lang="en-US" dirty="0" smtClean="0"/>
              <a:t>4</a:t>
            </a:r>
            <a:endParaRPr lang="en-US" dirty="0"/>
          </a:p>
        </p:txBody>
      </p:sp>
      <p:sp>
        <p:nvSpPr>
          <p:cNvPr id="3" name="Text Placeholder 2"/>
          <p:cNvSpPr>
            <a:spLocks noGrp="1"/>
          </p:cNvSpPr>
          <p:nvPr>
            <p:ph type="body" sz="quarter" idx="12"/>
          </p:nvPr>
        </p:nvSpPr>
        <p:spPr>
          <a:xfrm>
            <a:off x="2364904" y="3171853"/>
            <a:ext cx="5342182" cy="432919"/>
          </a:xfrm>
        </p:spPr>
        <p:txBody>
          <a:bodyPr/>
          <a:lstStyle/>
          <a:p>
            <a:r>
              <a:rPr lang="en-US" dirty="0" smtClean="0"/>
              <a:t>4. </a:t>
            </a:r>
            <a:r>
              <a:rPr lang="en-US" dirty="0"/>
              <a:t>Managing Tangible Book Value (TBV) and Tangible Common Equity (TCE)</a:t>
            </a:r>
          </a:p>
          <a:p>
            <a:endParaRPr lang="en-US" dirty="0"/>
          </a:p>
        </p:txBody>
      </p:sp>
    </p:spTree>
    <p:extLst>
      <p:ext uri="{BB962C8B-B14F-4D97-AF65-F5344CB8AC3E}">
        <p14:creationId xmlns:p14="http://schemas.microsoft.com/office/powerpoint/2010/main" val="667964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AOCI Impact as a Percent of Prior Period TCE</a:t>
            </a:r>
            <a:endParaRPr lang="en-US" dirty="0"/>
          </a:p>
        </p:txBody>
      </p:sp>
      <p:sp>
        <p:nvSpPr>
          <p:cNvPr id="3" name="Text Placeholder 2"/>
          <p:cNvSpPr>
            <a:spLocks noGrp="1"/>
          </p:cNvSpPr>
          <p:nvPr>
            <p:ph type="body" sz="quarter" idx="16"/>
          </p:nvPr>
        </p:nvSpPr>
        <p:spPr/>
        <p:txBody>
          <a:bodyPr/>
          <a:lstStyle/>
          <a:p>
            <a:r>
              <a:rPr lang="en-US" dirty="0"/>
              <a:t>Source: S&amp;P Global </a:t>
            </a:r>
            <a:r>
              <a:rPr lang="en-US" dirty="0" smtClean="0"/>
              <a:t>Intelligence</a:t>
            </a:r>
            <a:endParaRPr lang="en-US" dirty="0"/>
          </a:p>
        </p:txBody>
      </p:sp>
      <p:sp>
        <p:nvSpPr>
          <p:cNvPr id="5" name="Rectangle 4"/>
          <p:cNvSpPr/>
          <p:nvPr/>
        </p:nvSpPr>
        <p:spPr>
          <a:xfrm>
            <a:off x="421200" y="1836539"/>
            <a:ext cx="9216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Meta Offc"/>
                <a:ea typeface="+mn-ea"/>
                <a:cs typeface="+mn-cs"/>
              </a:rPr>
              <a:t>Median AOCI Change as a Percent of Prior Period Tangible Common Equity</a:t>
            </a:r>
            <a:endParaRPr kumimoji="0" lang="en-US" sz="1600" b="0" i="0" u="none" strike="noStrike" kern="1200" cap="none" spc="0" normalizeH="0" baseline="0" noProof="0" dirty="0">
              <a:ln>
                <a:noFill/>
              </a:ln>
              <a:solidFill>
                <a:srgbClr val="FFFFFF"/>
              </a:solidFill>
              <a:effectLst/>
              <a:uLnTx/>
              <a:uFillTx/>
              <a:latin typeface="Meta Offc"/>
              <a:ea typeface="+mn-ea"/>
              <a:cs typeface="+mn-cs"/>
            </a:endParaRPr>
          </a:p>
        </p:txBody>
      </p:sp>
      <p:graphicFrame>
        <p:nvGraphicFramePr>
          <p:cNvPr id="7" name="Chart 6"/>
          <p:cNvGraphicFramePr>
            <a:graphicFrameLocks/>
          </p:cNvGraphicFramePr>
          <p:nvPr>
            <p:extLst/>
          </p:nvPr>
        </p:nvGraphicFramePr>
        <p:xfrm>
          <a:off x="218935" y="2080349"/>
          <a:ext cx="9380593" cy="38223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81265" y="649971"/>
            <a:ext cx="9455935" cy="116955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F56"/>
                </a:solidFill>
                <a:effectLst/>
                <a:uLnTx/>
                <a:uFillTx/>
                <a:latin typeface="Meta Offc"/>
                <a:ea typeface="+mn-ea"/>
                <a:cs typeface="+mn-cs"/>
              </a:rPr>
              <a:t>The combination of larger securities balances, rapid curve movement, and lower HTM utilization resulted in </a:t>
            </a: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record (or near record) </a:t>
            </a:r>
            <a:r>
              <a:rPr kumimoji="0" lang="en-US" sz="1200" b="0" i="0" u="none" strike="noStrike" kern="1200" cap="none" spc="0" normalizeH="0" baseline="0" noProof="0" dirty="0">
                <a:ln>
                  <a:noFill/>
                </a:ln>
                <a:solidFill>
                  <a:srgbClr val="002F56"/>
                </a:solidFill>
                <a:effectLst/>
                <a:uLnTx/>
                <a:uFillTx/>
                <a:latin typeface="Meta Offc"/>
                <a:ea typeface="+mn-ea"/>
                <a:cs typeface="+mn-cs"/>
              </a:rPr>
              <a:t>TBV/TCE declines during the quarter </a:t>
            </a: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1Q2022. The median AOCI decline as a percent of TCE was -6.2% (with an average of -8.2%). This compares to medians closer to -2% in prior periods</a:t>
            </a:r>
            <a:r>
              <a:rPr kumimoji="0" lang="en-US" sz="1200" b="0" i="0" u="none" strike="noStrike" kern="1200" cap="none" spc="0" normalizeH="0" baseline="0" noProof="0" smtClean="0">
                <a:ln>
                  <a:noFill/>
                </a:ln>
                <a:solidFill>
                  <a:srgbClr val="002F56"/>
                </a:solidFill>
                <a:effectLst/>
                <a:uLnTx/>
                <a:uFillTx/>
                <a:latin typeface="Meta Offc"/>
                <a:ea typeface="+mn-ea"/>
                <a:cs typeface="+mn-cs"/>
              </a:rPr>
              <a:t>. </a:t>
            </a:r>
            <a:endParaRPr kumimoji="0" lang="en-US" sz="1200" b="0" i="0" u="none" strike="noStrike" kern="1200" cap="none" spc="0" normalizeH="0" baseline="0" noProof="0" dirty="0" smtClean="0">
              <a:ln>
                <a:noFill/>
              </a:ln>
              <a:solidFill>
                <a:srgbClr val="002F56"/>
              </a:solidFill>
              <a:effectLst/>
              <a:uLnTx/>
              <a:uFillTx/>
              <a:latin typeface="Meta Offc"/>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Despite this decline, KBW notes that equity performance for public traded institutions has still been positive and largely decoupled from AOCI performance. </a:t>
            </a:r>
            <a:r>
              <a:rPr kumimoji="0" lang="en-US" sz="1200" b="0" i="0" u="none" strike="noStrike" kern="1200" cap="none" spc="0" normalizeH="0" baseline="0" noProof="0" dirty="0">
                <a:ln>
                  <a:noFill/>
                </a:ln>
                <a:solidFill>
                  <a:srgbClr val="002F56"/>
                </a:solidFill>
                <a:effectLst/>
                <a:uLnTx/>
                <a:uFillTx/>
                <a:latin typeface="Meta Offc"/>
                <a:ea typeface="+mn-ea"/>
                <a:cs typeface="+mn-cs"/>
              </a:rPr>
              <a:t>I</a:t>
            </a:r>
            <a:r>
              <a:rPr kumimoji="0" lang="en-US" sz="1200" b="0" i="0" u="none" strike="noStrike" kern="1200" cap="none" spc="0" normalizeH="0" baseline="0" noProof="0" dirty="0" smtClean="0">
                <a:ln>
                  <a:noFill/>
                </a:ln>
                <a:solidFill>
                  <a:srgbClr val="002F56"/>
                </a:solidFill>
                <a:effectLst/>
                <a:uLnTx/>
                <a:uFillTx/>
                <a:latin typeface="Meta Offc"/>
                <a:ea typeface="+mn-ea"/>
                <a:cs typeface="+mn-cs"/>
              </a:rPr>
              <a:t>nvestors remain focused on the stronger earnings power of most institutions in the current rate environment.</a:t>
            </a:r>
          </a:p>
        </p:txBody>
      </p:sp>
      <p:sp>
        <p:nvSpPr>
          <p:cNvPr id="11" name="TextBox 10"/>
          <p:cNvSpPr txBox="1"/>
          <p:nvPr/>
        </p:nvSpPr>
        <p:spPr>
          <a:xfrm>
            <a:off x="306224" y="5917886"/>
            <a:ext cx="9330976" cy="1107996"/>
          </a:xfrm>
          <a:prstGeom prst="rect">
            <a:avLst/>
          </a:prstGeom>
          <a:solidFill>
            <a:schemeClr val="bg1">
              <a:lumMod val="95000"/>
            </a:schemeClr>
          </a:solidFill>
          <a:ln w="6350">
            <a:solidFill>
              <a:schemeClr val="accent1">
                <a:shade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a:t>
            </a:r>
            <a:r>
              <a:rPr kumimoji="0" lang="en-US" sz="1100" b="0" i="0" u="none" strike="noStrike" kern="1200" cap="none" spc="0" normalizeH="0" baseline="0" noProof="0" dirty="0">
                <a:ln>
                  <a:noFill/>
                </a:ln>
                <a:solidFill>
                  <a:srgbClr val="002F56"/>
                </a:solidFill>
                <a:effectLst/>
                <a:uLnTx/>
                <a:uFillTx/>
                <a:latin typeface="Meta Offc"/>
                <a:ea typeface="+mn-ea"/>
                <a:cs typeface="+mn-cs"/>
              </a:rPr>
              <a:t>Despite the more significant marks than expected, KBW’s conclusion is </a:t>
            </a: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that </a:t>
            </a:r>
            <a:r>
              <a:rPr kumimoji="0" lang="en-US" sz="1100" b="1" i="0" u="sng" strike="noStrike" kern="1200" cap="none" spc="0" normalizeH="0" baseline="0" noProof="0" dirty="0" smtClean="0">
                <a:ln>
                  <a:noFill/>
                </a:ln>
                <a:solidFill>
                  <a:srgbClr val="002F56"/>
                </a:solidFill>
                <a:effectLst/>
                <a:uLnTx/>
                <a:uFillTx/>
                <a:latin typeface="Meta Offc"/>
                <a:ea typeface="+mn-ea"/>
                <a:cs typeface="+mn-cs"/>
              </a:rPr>
              <a:t>AOCI </a:t>
            </a:r>
            <a:r>
              <a:rPr kumimoji="0" lang="en-US" sz="1100" b="1" i="0" u="sng" strike="noStrike" kern="1200" cap="none" spc="0" normalizeH="0" baseline="0" noProof="0" dirty="0">
                <a:ln>
                  <a:noFill/>
                </a:ln>
                <a:solidFill>
                  <a:srgbClr val="002F56"/>
                </a:solidFill>
                <a:effectLst/>
                <a:uLnTx/>
                <a:uFillTx/>
                <a:latin typeface="Meta Offc"/>
                <a:ea typeface="+mn-ea"/>
                <a:cs typeface="+mn-cs"/>
              </a:rPr>
              <a:t>has been just one factor driving stock performance, and not the primary </a:t>
            </a:r>
            <a:r>
              <a:rPr kumimoji="0" lang="en-US" sz="1100" b="1" i="0" u="sng" strike="noStrike" kern="1200" cap="none" spc="0" normalizeH="0" baseline="0" noProof="0" dirty="0" smtClean="0">
                <a:ln>
                  <a:noFill/>
                </a:ln>
                <a:solidFill>
                  <a:srgbClr val="002F56"/>
                </a:solidFill>
                <a:effectLst/>
                <a:uLnTx/>
                <a:uFillTx/>
                <a:latin typeface="Meta Offc"/>
                <a:ea typeface="+mn-ea"/>
                <a:cs typeface="+mn-cs"/>
              </a:rPr>
              <a:t>factor</a:t>
            </a: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….the </a:t>
            </a:r>
            <a:r>
              <a:rPr kumimoji="0" lang="en-US" sz="1100" b="0" i="0" u="none" strike="noStrike" kern="1200" cap="none" spc="0" normalizeH="0" baseline="0" noProof="0" dirty="0">
                <a:ln>
                  <a:noFill/>
                </a:ln>
                <a:solidFill>
                  <a:srgbClr val="002F56"/>
                </a:solidFill>
                <a:effectLst/>
                <a:uLnTx/>
                <a:uFillTx/>
                <a:latin typeface="Meta Offc"/>
                <a:ea typeface="+mn-ea"/>
                <a:cs typeface="+mn-cs"/>
              </a:rPr>
              <a:t>most significant negative stock outliers were largely a combination of </a:t>
            </a: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multiple factors</a:t>
            </a:r>
            <a:r>
              <a:rPr kumimoji="0" lang="en-US" sz="1100" b="0" i="0" u="none" strike="noStrike" kern="1200" cap="none" spc="0" normalizeH="0" baseline="0" noProof="0" dirty="0">
                <a:ln>
                  <a:noFill/>
                </a:ln>
                <a:solidFill>
                  <a:srgbClr val="002F56"/>
                </a:solidFill>
                <a:effectLst/>
                <a:uLnTx/>
                <a:uFillTx/>
                <a:latin typeface="Meta Offc"/>
                <a:ea typeface="+mn-ea"/>
                <a:cs typeface="+mn-cs"/>
              </a:rPr>
              <a:t>, including AOCI marks, weak deposit growth, and lack of forward guidance increases. </a:t>
            </a: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However</a:t>
            </a:r>
            <a:r>
              <a:rPr kumimoji="0" lang="en-US" sz="1100" b="0" i="0" u="none" strike="noStrike" kern="1200" cap="none" spc="0" normalizeH="0" baseline="0" noProof="0" dirty="0">
                <a:ln>
                  <a:noFill/>
                </a:ln>
                <a:solidFill>
                  <a:srgbClr val="002F56"/>
                </a:solidFill>
                <a:effectLst/>
                <a:uLnTx/>
                <a:uFillTx/>
                <a:latin typeface="Meta Offc"/>
                <a:ea typeface="+mn-ea"/>
                <a:cs typeface="+mn-cs"/>
              </a:rPr>
              <a:t>, for the 24 banks that reported at least 10% </a:t>
            </a: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negative impacts </a:t>
            </a:r>
            <a:r>
              <a:rPr kumimoji="0" lang="en-US" sz="1100" b="0" i="0" u="none" strike="noStrike" kern="1200" cap="none" spc="0" normalizeH="0" baseline="0" noProof="0" dirty="0">
                <a:ln>
                  <a:noFill/>
                </a:ln>
                <a:solidFill>
                  <a:srgbClr val="002F56"/>
                </a:solidFill>
                <a:effectLst/>
                <a:uLnTx/>
                <a:uFillTx/>
                <a:latin typeface="Meta Offc"/>
                <a:ea typeface="+mn-ea"/>
                <a:cs typeface="+mn-cs"/>
              </a:rPr>
              <a:t>to tangible book value, less than half of these banks underperformed, and </a:t>
            </a:r>
            <a:r>
              <a:rPr kumimoji="0" lang="en-US" sz="1100" b="1" i="0" u="sng" strike="noStrike" kern="1200" cap="none" spc="0" normalizeH="0" baseline="0" noProof="0" dirty="0">
                <a:ln>
                  <a:noFill/>
                </a:ln>
                <a:solidFill>
                  <a:srgbClr val="002F56"/>
                </a:solidFill>
                <a:effectLst/>
                <a:uLnTx/>
                <a:uFillTx/>
                <a:latin typeface="Meta Offc"/>
                <a:ea typeface="+mn-ea"/>
                <a:cs typeface="+mn-cs"/>
              </a:rPr>
              <a:t>the most significant </a:t>
            </a:r>
            <a:r>
              <a:rPr kumimoji="0" lang="en-US" sz="1100" b="1" i="0" u="sng" strike="noStrike" kern="1200" cap="none" spc="0" normalizeH="0" baseline="0" noProof="0" dirty="0" smtClean="0">
                <a:ln>
                  <a:noFill/>
                </a:ln>
                <a:solidFill>
                  <a:srgbClr val="002F56"/>
                </a:solidFill>
                <a:effectLst/>
                <a:uLnTx/>
                <a:uFillTx/>
                <a:latin typeface="Meta Offc"/>
                <a:ea typeface="+mn-ea"/>
                <a:cs typeface="+mn-cs"/>
              </a:rPr>
              <a:t>underperformers were </a:t>
            </a:r>
            <a:r>
              <a:rPr kumimoji="0" lang="en-US" sz="1100" b="1" i="0" u="sng" strike="noStrike" kern="1200" cap="none" spc="0" normalizeH="0" baseline="0" noProof="0" dirty="0">
                <a:ln>
                  <a:noFill/>
                </a:ln>
                <a:solidFill>
                  <a:srgbClr val="002F56"/>
                </a:solidFill>
                <a:effectLst/>
                <a:uLnTx/>
                <a:uFillTx/>
                <a:latin typeface="Meta Offc"/>
                <a:ea typeface="+mn-ea"/>
                <a:cs typeface="+mn-cs"/>
              </a:rPr>
              <a:t>all primarily driven by other idiosyncratic factors/events</a:t>
            </a:r>
            <a:r>
              <a:rPr kumimoji="0" lang="en-US" sz="1100" b="1" i="0" u="sng" strike="noStrike" kern="1200" cap="none" spc="0" normalizeH="0" baseline="0" noProof="0" dirty="0" smtClean="0">
                <a:ln>
                  <a:noFill/>
                </a:ln>
                <a:solidFill>
                  <a:srgbClr val="002F56"/>
                </a:solidFill>
                <a:effectLst/>
                <a:uLnTx/>
                <a:uFillTx/>
                <a:latin typeface="Meta Offc"/>
                <a:ea typeface="+mn-ea"/>
                <a:cs typeface="+mn-cs"/>
              </a:rPr>
              <a:t>.”</a:t>
            </a:r>
          </a:p>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															             		       			  -KBW </a:t>
            </a:r>
            <a:r>
              <a:rPr kumimoji="0" lang="en-US" sz="1100" b="0" i="0" u="none" strike="noStrike" kern="1200" cap="none" spc="0" normalizeH="0" baseline="0" noProof="0" dirty="0">
                <a:ln>
                  <a:noFill/>
                </a:ln>
                <a:solidFill>
                  <a:srgbClr val="002F56"/>
                </a:solidFill>
                <a:effectLst/>
                <a:uLnTx/>
                <a:uFillTx/>
                <a:latin typeface="Meta Offc"/>
                <a:ea typeface="+mn-ea"/>
                <a:cs typeface="+mn-cs"/>
              </a:rPr>
              <a:t>AOCI Tracker: What Banks Have Reported &amp; What's Still to </a:t>
            </a:r>
            <a:r>
              <a:rPr kumimoji="0" lang="en-US" sz="1100" b="0" i="0" u="none" strike="noStrike" kern="1200" cap="none" spc="0" normalizeH="0" baseline="0" noProof="0" dirty="0" smtClean="0">
                <a:ln>
                  <a:noFill/>
                </a:ln>
                <a:solidFill>
                  <a:srgbClr val="002F56"/>
                </a:solidFill>
                <a:effectLst/>
                <a:uLnTx/>
                <a:uFillTx/>
                <a:latin typeface="Meta Offc"/>
                <a:ea typeface="+mn-ea"/>
                <a:cs typeface="+mn-cs"/>
              </a:rPr>
              <a:t>Come, April 24, 2022</a:t>
            </a:r>
            <a:endParaRPr kumimoji="0" lang="en-US" sz="1100" b="0" i="0" u="none" strike="noStrike" kern="1200" cap="none" spc="0" normalizeH="0" baseline="0" noProof="0" dirty="0">
              <a:ln>
                <a:noFill/>
              </a:ln>
              <a:solidFill>
                <a:srgbClr val="002F56"/>
              </a:solidFill>
              <a:effectLst/>
              <a:uLnTx/>
              <a:uFillTx/>
              <a:latin typeface="Meta Offc"/>
              <a:ea typeface="+mn-ea"/>
              <a:cs typeface="+mn-cs"/>
            </a:endParaRPr>
          </a:p>
        </p:txBody>
      </p:sp>
      <p:sp>
        <p:nvSpPr>
          <p:cNvPr id="8" name="TextBox 7"/>
          <p:cNvSpPr txBox="1"/>
          <p:nvPr/>
        </p:nvSpPr>
        <p:spPr>
          <a:xfrm>
            <a:off x="419410" y="7107398"/>
            <a:ext cx="1080120" cy="276999"/>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057"/>
                </a:solidFill>
                <a:effectLst/>
                <a:uLnTx/>
                <a:uFillTx/>
                <a:latin typeface="Meta Offc"/>
                <a:ea typeface="+mn-ea"/>
                <a:cs typeface="+mn-cs"/>
              </a:rPr>
              <a:t>Page </a:t>
            </a:r>
            <a:fld id="{B8FD5194-64B3-42AD-A2B1-B47F8270355C}" type="slidenum">
              <a:rPr kumimoji="0" lang="en-US" sz="1200" b="0" i="0" u="none" strike="noStrike" kern="1200" cap="none" spc="0" normalizeH="0" baseline="0" noProof="0" smtClean="0">
                <a:ln>
                  <a:noFill/>
                </a:ln>
                <a:solidFill>
                  <a:srgbClr val="003057"/>
                </a:solidFill>
                <a:effectLst/>
                <a:uLnTx/>
                <a:uFillTx/>
                <a:latin typeface="Meta Off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3057"/>
              </a:solidFill>
              <a:effectLst/>
              <a:uLnTx/>
              <a:uFillTx/>
              <a:latin typeface="Meta Offc"/>
              <a:ea typeface="+mn-ea"/>
              <a:cs typeface="+mn-cs"/>
            </a:endParaRPr>
          </a:p>
        </p:txBody>
      </p:sp>
    </p:spTree>
    <p:extLst>
      <p:ext uri="{BB962C8B-B14F-4D97-AF65-F5344CB8AC3E}">
        <p14:creationId xmlns:p14="http://schemas.microsoft.com/office/powerpoint/2010/main" val="4112951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HTM Utilization and Tangible Book Value at Risk</a:t>
            </a:r>
            <a:endParaRPr lang="en-US" dirty="0"/>
          </a:p>
        </p:txBody>
      </p:sp>
      <p:sp>
        <p:nvSpPr>
          <p:cNvPr id="4" name="Text Placeholder 3"/>
          <p:cNvSpPr>
            <a:spLocks noGrp="1"/>
          </p:cNvSpPr>
          <p:nvPr>
            <p:ph type="body" sz="quarter" idx="15"/>
          </p:nvPr>
        </p:nvSpPr>
        <p:spPr>
          <a:xfrm>
            <a:off x="421200" y="795528"/>
            <a:ext cx="9216000" cy="5611706"/>
          </a:xfrm>
        </p:spPr>
        <p:txBody>
          <a:bodyPr/>
          <a:lstStyle/>
          <a:p>
            <a:pPr marL="285750" indent="-285750">
              <a:buFont typeface="Arial" panose="020B0604020202020204" pitchFamily="34" charset="0"/>
              <a:buChar char="•"/>
            </a:pPr>
            <a:r>
              <a:rPr lang="en-US" dirty="0" smtClean="0"/>
              <a:t>The table below analyzes TBV at risk and TCE/TA across rate scenarios for a group of 19 peers that Stifel ran portfolios for as of 6/30/2022 with $2.5Bn to $5.0Bn in total assets:</a:t>
            </a:r>
            <a:endParaRPr lang="en-US" dirty="0"/>
          </a:p>
        </p:txBody>
      </p:sp>
      <p:sp>
        <p:nvSpPr>
          <p:cNvPr id="5" name="Text Placeholder 4"/>
          <p:cNvSpPr>
            <a:spLocks noGrp="1"/>
          </p:cNvSpPr>
          <p:nvPr>
            <p:ph type="body" sz="quarter" idx="16"/>
          </p:nvPr>
        </p:nvSpPr>
        <p:spPr>
          <a:xfrm>
            <a:off x="1070516" y="7125807"/>
            <a:ext cx="7029875" cy="256032"/>
          </a:xfrm>
        </p:spPr>
        <p:txBody>
          <a:bodyPr/>
          <a:lstStyle/>
          <a:p>
            <a:pPr marL="228600" indent="-228600">
              <a:buFont typeface="+mj-lt"/>
              <a:buAutoNum type="arabicPeriod"/>
            </a:pPr>
            <a:r>
              <a:rPr lang="en-US" dirty="0"/>
              <a:t>Gain/(Loss) % is entire portfolio and does not take AFS vs HTM into account</a:t>
            </a:r>
            <a:endParaRPr lang="en-US" dirty="0" smtClean="0"/>
          </a:p>
          <a:p>
            <a:pPr marL="228600" indent="-228600">
              <a:buFont typeface="+mj-lt"/>
              <a:buAutoNum type="arabicPeriod"/>
            </a:pPr>
            <a:r>
              <a:rPr lang="en-US" dirty="0"/>
              <a:t>Includes </a:t>
            </a:r>
            <a:r>
              <a:rPr lang="en-US" dirty="0" smtClean="0"/>
              <a:t>19 </a:t>
            </a:r>
            <a:r>
              <a:rPr lang="en-US" dirty="0"/>
              <a:t>Banks for which Stifel has a run a securities portfolio as of  6/30/2022, with total assets between $2.5Bn and $5.0Bn</a:t>
            </a:r>
          </a:p>
          <a:p>
            <a:pPr marL="228600" indent="-228600">
              <a:buFont typeface="+mj-lt"/>
              <a:buAutoNum type="arabicPeriod"/>
            </a:pPr>
            <a:r>
              <a:rPr lang="en-US" dirty="0"/>
              <a:t>Total Assets, TCE and TBV data per S&amp;P Global as of 3/31/2022</a:t>
            </a:r>
          </a:p>
        </p:txBody>
      </p:sp>
      <p:pic>
        <p:nvPicPr>
          <p:cNvPr id="6" name="Picture 5"/>
          <p:cNvPicPr>
            <a:picLocks noChangeAspect="1"/>
          </p:cNvPicPr>
          <p:nvPr/>
        </p:nvPicPr>
        <p:blipFill>
          <a:blip r:embed="rId3"/>
          <a:stretch>
            <a:fillRect/>
          </a:stretch>
        </p:blipFill>
        <p:spPr>
          <a:xfrm>
            <a:off x="182880" y="1720973"/>
            <a:ext cx="9692640" cy="3760816"/>
          </a:xfrm>
          <a:prstGeom prst="rect">
            <a:avLst/>
          </a:prstGeom>
        </p:spPr>
      </p:pic>
      <p:sp>
        <p:nvSpPr>
          <p:cNvPr id="7" name="Rectangle 6"/>
          <p:cNvSpPr/>
          <p:nvPr/>
        </p:nvSpPr>
        <p:spPr>
          <a:xfrm>
            <a:off x="1699178" y="5148267"/>
            <a:ext cx="501098" cy="3335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86682" y="5148268"/>
            <a:ext cx="501098" cy="3335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89435" y="5148268"/>
            <a:ext cx="501098" cy="3335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37435" y="5156102"/>
            <a:ext cx="501098" cy="3335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94785" y="5163936"/>
            <a:ext cx="501098" cy="3335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83654" y="5163936"/>
            <a:ext cx="501098" cy="3335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8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p:cNvPicPr>
            <a:picLocks noChangeAspect="1"/>
          </p:cNvPicPr>
          <p:nvPr/>
        </p:nvPicPr>
        <p:blipFill rotWithShape="1">
          <a:blip r:embed="rId3"/>
          <a:srcRect l="3362" t="89697" r="79361" b="3031"/>
          <a:stretch/>
        </p:blipFill>
        <p:spPr>
          <a:xfrm>
            <a:off x="2471736" y="6744082"/>
            <a:ext cx="1552575" cy="352425"/>
          </a:xfrm>
          <a:prstGeom prst="rect">
            <a:avLst/>
          </a:prstGeom>
        </p:spPr>
      </p:pic>
      <p:pic>
        <p:nvPicPr>
          <p:cNvPr id="88" name="Picture 87"/>
          <p:cNvPicPr>
            <a:picLocks noChangeAspect="1"/>
          </p:cNvPicPr>
          <p:nvPr/>
        </p:nvPicPr>
        <p:blipFill rotWithShape="1">
          <a:blip r:embed="rId3"/>
          <a:srcRect l="35055" t="78692" r="42369" b="12511"/>
          <a:stretch/>
        </p:blipFill>
        <p:spPr>
          <a:xfrm>
            <a:off x="4014786" y="6683818"/>
            <a:ext cx="2028825" cy="426383"/>
          </a:xfrm>
          <a:prstGeom prst="rect">
            <a:avLst/>
          </a:prstGeom>
        </p:spPr>
      </p:pic>
      <p:pic>
        <p:nvPicPr>
          <p:cNvPr id="89" name="Picture 88"/>
          <p:cNvPicPr>
            <a:picLocks noChangeAspect="1"/>
          </p:cNvPicPr>
          <p:nvPr/>
        </p:nvPicPr>
        <p:blipFill rotWithShape="1">
          <a:blip r:embed="rId3"/>
          <a:srcRect l="67489" t="80588" r="11736" b="12927"/>
          <a:stretch/>
        </p:blipFill>
        <p:spPr>
          <a:xfrm>
            <a:off x="6098856" y="6772657"/>
            <a:ext cx="1866900" cy="314325"/>
          </a:xfrm>
          <a:prstGeom prst="rect">
            <a:avLst/>
          </a:prstGeom>
        </p:spPr>
      </p:pic>
      <p:sp>
        <p:nvSpPr>
          <p:cNvPr id="6" name="Title 5"/>
          <p:cNvSpPr>
            <a:spLocks noGrp="1"/>
          </p:cNvSpPr>
          <p:nvPr>
            <p:ph type="title"/>
          </p:nvPr>
        </p:nvSpPr>
        <p:spPr/>
        <p:txBody>
          <a:bodyPr/>
          <a:lstStyle/>
          <a:p>
            <a:r>
              <a:rPr lang="en-US" dirty="0" smtClean="0"/>
              <a:t>TBV at Risk for $2.5Bn-5.0Bn Peer Group</a:t>
            </a:r>
            <a:endParaRPr lang="en-US" b="0" dirty="0"/>
          </a:p>
        </p:txBody>
      </p:sp>
      <p:sp>
        <p:nvSpPr>
          <p:cNvPr id="92" name="Text Placeholder 6"/>
          <p:cNvSpPr>
            <a:spLocks noGrp="1"/>
          </p:cNvSpPr>
          <p:nvPr>
            <p:ph type="body" sz="quarter" idx="4294967295"/>
          </p:nvPr>
        </p:nvSpPr>
        <p:spPr>
          <a:xfrm>
            <a:off x="841375" y="7115996"/>
            <a:ext cx="9217025" cy="413677"/>
          </a:xfrm>
          <a:prstGeom prst="rect">
            <a:avLst/>
          </a:prstGeom>
        </p:spPr>
        <p:txBody>
          <a:bodyPr/>
          <a:lstStyle/>
          <a:p>
            <a:pPr>
              <a:spcBef>
                <a:spcPts val="0"/>
              </a:spcBef>
              <a:buFont typeface="+mj-lt"/>
              <a:buAutoNum type="arabicPeriod"/>
            </a:pPr>
            <a:r>
              <a:rPr lang="en-US" sz="900" dirty="0" smtClean="0"/>
              <a:t>Includes 19 Banks for which Stifel has a run a securities portfolio as of </a:t>
            </a:r>
            <a:r>
              <a:rPr lang="en-US" sz="900" dirty="0"/>
              <a:t> </a:t>
            </a:r>
            <a:r>
              <a:rPr lang="en-US" sz="900" dirty="0" smtClean="0"/>
              <a:t>6/30/2022, with total assets between $2.5Bn and $5.0Bn</a:t>
            </a:r>
          </a:p>
          <a:p>
            <a:pPr>
              <a:spcBef>
                <a:spcPts val="0"/>
              </a:spcBef>
              <a:buFont typeface="+mj-lt"/>
              <a:buAutoNum type="arabicPeriod"/>
            </a:pPr>
            <a:r>
              <a:rPr lang="en-US" sz="900" dirty="0" smtClean="0"/>
              <a:t>Total Assets, TCE and TBV </a:t>
            </a:r>
            <a:r>
              <a:rPr lang="en-US" sz="900" dirty="0"/>
              <a:t>data per S&amp;P Global as of </a:t>
            </a:r>
            <a:r>
              <a:rPr lang="en-US" sz="900" dirty="0" smtClean="0"/>
              <a:t>3/31/2022</a:t>
            </a:r>
            <a:endParaRPr lang="en-US" sz="900" dirty="0"/>
          </a:p>
        </p:txBody>
      </p:sp>
      <p:sp>
        <p:nvSpPr>
          <p:cNvPr id="15" name="Text Placeholder 6"/>
          <p:cNvSpPr txBox="1">
            <a:spLocks/>
          </p:cNvSpPr>
          <p:nvPr/>
        </p:nvSpPr>
        <p:spPr>
          <a:xfrm>
            <a:off x="447658" y="659258"/>
            <a:ext cx="9189541" cy="414338"/>
          </a:xfrm>
          <a:prstGeom prst="rect">
            <a:avLst/>
          </a:prstGeom>
        </p:spPr>
        <p:txBody>
          <a:bodyPr/>
          <a:lst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marL="232114" marR="0" lvl="0" indent="-232114" algn="l" defTabSz="928456" rtl="0" eaLnBrk="1" fontAlgn="auto" latinLnBrk="0" hangingPunct="1">
              <a:lnSpc>
                <a:spcPct val="90000"/>
              </a:lnSpc>
              <a:spcBef>
                <a:spcPts val="1015"/>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F56"/>
                </a:solidFill>
                <a:effectLst/>
                <a:uLnTx/>
                <a:uFillTx/>
                <a:latin typeface="Meta Offc"/>
                <a:ea typeface="+mn-ea"/>
                <a:cs typeface="+mn-cs"/>
              </a:rPr>
              <a:t>The following graph explores the relationship between size of portfolio, TBV at risk, and HTM utilization.  The chart analyzes 19 peers that Stifel ran a portfolio for as of 6/30/2022 with Total Assets between $2.5Bn and $5.0Bn.</a:t>
            </a:r>
          </a:p>
        </p:txBody>
      </p:sp>
      <p:pic>
        <p:nvPicPr>
          <p:cNvPr id="2" name="Picture 1"/>
          <p:cNvPicPr>
            <a:picLocks noChangeAspect="1"/>
          </p:cNvPicPr>
          <p:nvPr/>
        </p:nvPicPr>
        <p:blipFill>
          <a:blip r:embed="rId4"/>
          <a:stretch>
            <a:fillRect/>
          </a:stretch>
        </p:blipFill>
        <p:spPr>
          <a:xfrm>
            <a:off x="326267" y="1133860"/>
            <a:ext cx="9219501" cy="5512933"/>
          </a:xfrm>
          <a:prstGeom prst="rect">
            <a:avLst/>
          </a:prstGeom>
        </p:spPr>
      </p:pic>
    </p:spTree>
    <p:extLst>
      <p:ext uri="{BB962C8B-B14F-4D97-AF65-F5344CB8AC3E}">
        <p14:creationId xmlns:p14="http://schemas.microsoft.com/office/powerpoint/2010/main" val="402188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505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9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Balance Sheet Composition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72721" y="6694905"/>
            <a:ext cx="1954253" cy="256032"/>
          </a:xfrm>
        </p:spPr>
        <p:txBody>
          <a:bodyPr/>
          <a:lstStyle/>
          <a:p>
            <a:pPr marL="228600" indent="-228600">
              <a:buFont typeface="+mj-lt"/>
              <a:buAutoNum type="arabicPeriod"/>
            </a:pPr>
            <a:r>
              <a:rPr lang="en-US" dirty="0"/>
              <a:t>Source: S&amp;P Global, all banks $100M to $50Bn Total Assets as of 2022Q2, Medians</a:t>
            </a:r>
          </a:p>
        </p:txBody>
      </p:sp>
      <p:sp>
        <p:nvSpPr>
          <p:cNvPr id="11" name="TextBox 10"/>
          <p:cNvSpPr txBox="1"/>
          <p:nvPr/>
        </p:nvSpPr>
        <p:spPr>
          <a:xfrm>
            <a:off x="327990" y="783770"/>
            <a:ext cx="9730409" cy="661720"/>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sz="1600" dirty="0" smtClean="0">
                <a:solidFill>
                  <a:srgbClr val="002F56"/>
                </a:solidFill>
              </a:rPr>
              <a:t>Securities/Assets saw massive increases but have leveled off in recent quarters as loan growth picked up</a:t>
            </a:r>
            <a:endParaRPr lang="en-US" sz="1600" dirty="0">
              <a:solidFill>
                <a:srgbClr val="002F56"/>
              </a:solidFill>
            </a:endParaRPr>
          </a:p>
          <a:p>
            <a:pPr marL="285750" lvl="0" indent="-285750">
              <a:spcAft>
                <a:spcPts val="600"/>
              </a:spcAft>
              <a:buFont typeface="Arial" panose="020B0604020202020204" pitchFamily="34" charset="0"/>
              <a:buChar char="•"/>
              <a:defRPr/>
            </a:pPr>
            <a:r>
              <a:rPr lang="en-US" sz="1600" dirty="0" smtClean="0">
                <a:solidFill>
                  <a:srgbClr val="002F56"/>
                </a:solidFill>
              </a:rPr>
              <a:t>Recent deposit outflows have resulted in a slight uptick in borrowings</a:t>
            </a:r>
            <a:endParaRPr lang="en-US" sz="1600" dirty="0">
              <a:solidFill>
                <a:srgbClr val="002F56"/>
              </a:solidFill>
            </a:endParaRPr>
          </a:p>
        </p:txBody>
      </p:sp>
      <p:sp>
        <p:nvSpPr>
          <p:cNvPr id="12" name="Rectangle 11"/>
          <p:cNvSpPr/>
          <p:nvPr/>
        </p:nvSpPr>
        <p:spPr>
          <a:xfrm>
            <a:off x="2607808" y="1597350"/>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Meta Offc"/>
              </a:rPr>
              <a:t>Securities/Assets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7" name="Rectangle 6"/>
          <p:cNvSpPr/>
          <p:nvPr/>
        </p:nvSpPr>
        <p:spPr>
          <a:xfrm>
            <a:off x="2607808" y="4494575"/>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Borrowings/Liabilities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10" name="Picture 9"/>
          <p:cNvPicPr>
            <a:picLocks noChangeAspect="1"/>
          </p:cNvPicPr>
          <p:nvPr/>
        </p:nvPicPr>
        <p:blipFill>
          <a:blip r:embed="rId3"/>
          <a:stretch>
            <a:fillRect/>
          </a:stretch>
        </p:blipFill>
        <p:spPr>
          <a:xfrm>
            <a:off x="2607808" y="2026581"/>
            <a:ext cx="4572000" cy="2299019"/>
          </a:xfrm>
          <a:prstGeom prst="rect">
            <a:avLst/>
          </a:prstGeom>
        </p:spPr>
      </p:pic>
      <p:pic>
        <p:nvPicPr>
          <p:cNvPr id="13" name="Picture 12"/>
          <p:cNvPicPr>
            <a:picLocks noChangeAspect="1"/>
          </p:cNvPicPr>
          <p:nvPr/>
        </p:nvPicPr>
        <p:blipFill>
          <a:blip r:embed="rId4"/>
          <a:stretch>
            <a:fillRect/>
          </a:stretch>
        </p:blipFill>
        <p:spPr>
          <a:xfrm>
            <a:off x="2607808" y="5029310"/>
            <a:ext cx="4572000" cy="2299019"/>
          </a:xfrm>
          <a:prstGeom prst="rect">
            <a:avLst/>
          </a:prstGeom>
        </p:spPr>
      </p:pic>
      <p:pic>
        <p:nvPicPr>
          <p:cNvPr id="14" name="Picture 13"/>
          <p:cNvPicPr>
            <a:picLocks noChangeAspect="1"/>
          </p:cNvPicPr>
          <p:nvPr/>
        </p:nvPicPr>
        <p:blipFill>
          <a:blip r:embed="rId5"/>
          <a:stretch>
            <a:fillRect/>
          </a:stretch>
        </p:blipFill>
        <p:spPr>
          <a:xfrm>
            <a:off x="349747" y="3406700"/>
            <a:ext cx="1600200" cy="1326995"/>
          </a:xfrm>
          <a:prstGeom prst="rect">
            <a:avLst/>
          </a:prstGeom>
        </p:spPr>
      </p:pic>
      <p:sp>
        <p:nvSpPr>
          <p:cNvPr id="16" name="Rectangle 15"/>
          <p:cNvSpPr/>
          <p:nvPr/>
        </p:nvSpPr>
        <p:spPr>
          <a:xfrm>
            <a:off x="4467226" y="4055166"/>
            <a:ext cx="2490166"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42835" y="7067347"/>
            <a:ext cx="2476915"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8239151">
            <a:off x="4126440" y="5165166"/>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4840722">
            <a:off x="4434249" y="2031136"/>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4840722">
            <a:off x="6620914" y="5481603"/>
            <a:ext cx="338669" cy="7810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7476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Margin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72721" y="6694905"/>
            <a:ext cx="1954253" cy="256032"/>
          </a:xfrm>
        </p:spPr>
        <p:txBody>
          <a:bodyPr/>
          <a:lstStyle/>
          <a:p>
            <a:pPr marL="228600" indent="-228600">
              <a:buFont typeface="+mj-lt"/>
              <a:buAutoNum type="arabicPeriod"/>
            </a:pPr>
            <a:r>
              <a:rPr lang="en-US" dirty="0"/>
              <a:t>Source: S&amp;P Global, all banks $100M to $50Bn Total Assets as of 2022Q2, Medians</a:t>
            </a:r>
          </a:p>
        </p:txBody>
      </p:sp>
      <p:sp>
        <p:nvSpPr>
          <p:cNvPr id="11" name="TextBox 10"/>
          <p:cNvSpPr txBox="1"/>
          <p:nvPr/>
        </p:nvSpPr>
        <p:spPr>
          <a:xfrm>
            <a:off x="327990" y="783770"/>
            <a:ext cx="9730409" cy="661720"/>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sz="1600" dirty="0" smtClean="0">
                <a:solidFill>
                  <a:srgbClr val="002F56"/>
                </a:solidFill>
              </a:rPr>
              <a:t>Net Interest Margins finally reversed due to increased loan growth and rising interest rates</a:t>
            </a:r>
            <a:endParaRPr lang="en-US" sz="1600" dirty="0">
              <a:solidFill>
                <a:srgbClr val="002F56"/>
              </a:solidFill>
            </a:endParaRPr>
          </a:p>
          <a:p>
            <a:pPr marL="285750" lvl="0" indent="-285750">
              <a:spcAft>
                <a:spcPts val="600"/>
              </a:spcAft>
              <a:buFont typeface="Arial" panose="020B0604020202020204" pitchFamily="34" charset="0"/>
              <a:buChar char="•"/>
              <a:defRPr/>
            </a:pPr>
            <a:r>
              <a:rPr lang="en-US" sz="1600" dirty="0" smtClean="0">
                <a:solidFill>
                  <a:srgbClr val="002F56"/>
                </a:solidFill>
              </a:rPr>
              <a:t>Cost of Funds have remained low as of 6/30/2022, but have seen signs of pressure in 2022Q3</a:t>
            </a:r>
            <a:endParaRPr lang="en-US" sz="1600" dirty="0">
              <a:solidFill>
                <a:srgbClr val="002F56"/>
              </a:solidFill>
            </a:endParaRPr>
          </a:p>
        </p:txBody>
      </p:sp>
      <p:sp>
        <p:nvSpPr>
          <p:cNvPr id="12" name="Rectangle 11"/>
          <p:cNvSpPr/>
          <p:nvPr/>
        </p:nvSpPr>
        <p:spPr>
          <a:xfrm>
            <a:off x="2607808" y="1597350"/>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Meta Offc"/>
              </a:rPr>
              <a:t>Net Interest Margin</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7" name="Rectangle 6"/>
          <p:cNvSpPr/>
          <p:nvPr/>
        </p:nvSpPr>
        <p:spPr>
          <a:xfrm>
            <a:off x="2607808" y="4494575"/>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Cost of Funds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9" name="Picture 8"/>
          <p:cNvPicPr>
            <a:picLocks noChangeAspect="1"/>
          </p:cNvPicPr>
          <p:nvPr/>
        </p:nvPicPr>
        <p:blipFill>
          <a:blip r:embed="rId3"/>
          <a:stretch>
            <a:fillRect/>
          </a:stretch>
        </p:blipFill>
        <p:spPr>
          <a:xfrm>
            <a:off x="2607808" y="2079333"/>
            <a:ext cx="4572000" cy="2299019"/>
          </a:xfrm>
          <a:prstGeom prst="rect">
            <a:avLst/>
          </a:prstGeom>
        </p:spPr>
      </p:pic>
      <p:pic>
        <p:nvPicPr>
          <p:cNvPr id="14" name="Picture 13"/>
          <p:cNvPicPr>
            <a:picLocks noChangeAspect="1"/>
          </p:cNvPicPr>
          <p:nvPr/>
        </p:nvPicPr>
        <p:blipFill>
          <a:blip r:embed="rId4"/>
          <a:stretch>
            <a:fillRect/>
          </a:stretch>
        </p:blipFill>
        <p:spPr>
          <a:xfrm>
            <a:off x="2607808" y="4932621"/>
            <a:ext cx="4572000" cy="2299019"/>
          </a:xfrm>
          <a:prstGeom prst="rect">
            <a:avLst/>
          </a:prstGeom>
        </p:spPr>
      </p:pic>
      <p:pic>
        <p:nvPicPr>
          <p:cNvPr id="15" name="Picture 14"/>
          <p:cNvPicPr>
            <a:picLocks noChangeAspect="1"/>
          </p:cNvPicPr>
          <p:nvPr/>
        </p:nvPicPr>
        <p:blipFill>
          <a:blip r:embed="rId5"/>
          <a:stretch>
            <a:fillRect/>
          </a:stretch>
        </p:blipFill>
        <p:spPr>
          <a:xfrm>
            <a:off x="349747" y="3406700"/>
            <a:ext cx="1600200" cy="1326995"/>
          </a:xfrm>
          <a:prstGeom prst="rect">
            <a:avLst/>
          </a:prstGeom>
        </p:spPr>
      </p:pic>
      <p:sp>
        <p:nvSpPr>
          <p:cNvPr id="16" name="Rectangle 15"/>
          <p:cNvSpPr/>
          <p:nvPr/>
        </p:nvSpPr>
        <p:spPr>
          <a:xfrm>
            <a:off x="5804452" y="4104861"/>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04452" y="6958018"/>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4840722">
            <a:off x="6253525" y="2337826"/>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8239151">
            <a:off x="4963381" y="5165166"/>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4840722">
            <a:off x="6620914" y="5481603"/>
            <a:ext cx="338669" cy="7810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41822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Margin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72721" y="6694905"/>
            <a:ext cx="1954253" cy="256032"/>
          </a:xfrm>
        </p:spPr>
        <p:txBody>
          <a:bodyPr/>
          <a:lstStyle/>
          <a:p>
            <a:pPr marL="228600" indent="-228600">
              <a:buFont typeface="+mj-lt"/>
              <a:buAutoNum type="arabicPeriod"/>
            </a:pPr>
            <a:r>
              <a:rPr lang="en-US" dirty="0"/>
              <a:t>Source: S&amp;P Global, all banks $100M to $50Bn Total Assets as of 2022Q2, Medians</a:t>
            </a:r>
          </a:p>
        </p:txBody>
      </p:sp>
      <p:sp>
        <p:nvSpPr>
          <p:cNvPr id="11" name="TextBox 10"/>
          <p:cNvSpPr txBox="1"/>
          <p:nvPr/>
        </p:nvSpPr>
        <p:spPr>
          <a:xfrm>
            <a:off x="327990" y="783770"/>
            <a:ext cx="9730409" cy="661720"/>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sz="1600" dirty="0" smtClean="0">
                <a:solidFill>
                  <a:srgbClr val="002F56"/>
                </a:solidFill>
              </a:rPr>
              <a:t>Yield on securities increased as a result of rising interest rates and spread widening in certain sectors</a:t>
            </a:r>
            <a:endParaRPr lang="en-US" sz="1600" dirty="0">
              <a:solidFill>
                <a:srgbClr val="002F56"/>
              </a:solidFill>
            </a:endParaRPr>
          </a:p>
          <a:p>
            <a:pPr marL="285750" lvl="0" indent="-285750">
              <a:spcAft>
                <a:spcPts val="600"/>
              </a:spcAft>
              <a:buFont typeface="Arial" panose="020B0604020202020204" pitchFamily="34" charset="0"/>
              <a:buChar char="•"/>
              <a:defRPr/>
            </a:pPr>
            <a:r>
              <a:rPr lang="en-US" sz="1600" dirty="0" smtClean="0">
                <a:solidFill>
                  <a:srgbClr val="002F56"/>
                </a:solidFill>
              </a:rPr>
              <a:t>Yield on loans increased slightly in second quarter and likely will continue into the second half of 2022</a:t>
            </a:r>
            <a:endParaRPr lang="en-US" sz="1600" dirty="0">
              <a:solidFill>
                <a:srgbClr val="002F56"/>
              </a:solidFill>
            </a:endParaRPr>
          </a:p>
        </p:txBody>
      </p:sp>
      <p:sp>
        <p:nvSpPr>
          <p:cNvPr id="12" name="Rectangle 11"/>
          <p:cNvSpPr/>
          <p:nvPr/>
        </p:nvSpPr>
        <p:spPr>
          <a:xfrm>
            <a:off x="2607808" y="1597350"/>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Meta Offc"/>
              </a:rPr>
              <a:t>Yield on Securities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7" name="Rectangle 6"/>
          <p:cNvSpPr/>
          <p:nvPr/>
        </p:nvSpPr>
        <p:spPr>
          <a:xfrm>
            <a:off x="2607808" y="4494575"/>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Yield on Loans</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10" name="Picture 9"/>
          <p:cNvPicPr>
            <a:picLocks noChangeAspect="1"/>
          </p:cNvPicPr>
          <p:nvPr/>
        </p:nvPicPr>
        <p:blipFill>
          <a:blip r:embed="rId3"/>
          <a:stretch>
            <a:fillRect/>
          </a:stretch>
        </p:blipFill>
        <p:spPr>
          <a:xfrm>
            <a:off x="2607808" y="2005641"/>
            <a:ext cx="4572000" cy="2299019"/>
          </a:xfrm>
          <a:prstGeom prst="rect">
            <a:avLst/>
          </a:prstGeom>
        </p:spPr>
      </p:pic>
      <p:pic>
        <p:nvPicPr>
          <p:cNvPr id="13" name="Picture 12"/>
          <p:cNvPicPr>
            <a:picLocks noChangeAspect="1"/>
          </p:cNvPicPr>
          <p:nvPr/>
        </p:nvPicPr>
        <p:blipFill>
          <a:blip r:embed="rId4"/>
          <a:stretch>
            <a:fillRect/>
          </a:stretch>
        </p:blipFill>
        <p:spPr>
          <a:xfrm>
            <a:off x="2607808" y="4911104"/>
            <a:ext cx="4572000" cy="2299019"/>
          </a:xfrm>
          <a:prstGeom prst="rect">
            <a:avLst/>
          </a:prstGeom>
        </p:spPr>
      </p:pic>
      <p:pic>
        <p:nvPicPr>
          <p:cNvPr id="15" name="Picture 14"/>
          <p:cNvPicPr>
            <a:picLocks noChangeAspect="1"/>
          </p:cNvPicPr>
          <p:nvPr/>
        </p:nvPicPr>
        <p:blipFill>
          <a:blip r:embed="rId5"/>
          <a:stretch>
            <a:fillRect/>
          </a:stretch>
        </p:blipFill>
        <p:spPr>
          <a:xfrm>
            <a:off x="349747" y="3406700"/>
            <a:ext cx="1600200" cy="1326995"/>
          </a:xfrm>
          <a:prstGeom prst="rect">
            <a:avLst/>
          </a:prstGeom>
        </p:spPr>
      </p:pic>
      <p:sp>
        <p:nvSpPr>
          <p:cNvPr id="16" name="Rectangle 15"/>
          <p:cNvSpPr/>
          <p:nvPr/>
        </p:nvSpPr>
        <p:spPr>
          <a:xfrm>
            <a:off x="5804452" y="4025349"/>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04452" y="6938140"/>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4840722">
            <a:off x="6253525" y="2337826"/>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4840722">
            <a:off x="6253525" y="4978242"/>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77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Capital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72721" y="6694905"/>
            <a:ext cx="1954253" cy="256032"/>
          </a:xfrm>
        </p:spPr>
        <p:txBody>
          <a:bodyPr/>
          <a:lstStyle/>
          <a:p>
            <a:pPr marL="228600" indent="-228600">
              <a:buFont typeface="+mj-lt"/>
              <a:buAutoNum type="arabicPeriod"/>
            </a:pPr>
            <a:r>
              <a:rPr lang="en-US" dirty="0"/>
              <a:t>Source: S&amp;P Global, all banks $100M to $50Bn Total Assets as of 2022Q2, Medians</a:t>
            </a:r>
          </a:p>
        </p:txBody>
      </p:sp>
      <p:sp>
        <p:nvSpPr>
          <p:cNvPr id="11" name="TextBox 10"/>
          <p:cNvSpPr txBox="1"/>
          <p:nvPr/>
        </p:nvSpPr>
        <p:spPr>
          <a:xfrm>
            <a:off x="327990" y="624746"/>
            <a:ext cx="9730409" cy="907941"/>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sz="1600" dirty="0" smtClean="0">
                <a:solidFill>
                  <a:srgbClr val="002F56"/>
                </a:solidFill>
              </a:rPr>
              <a:t>With improved earnings and rotation out of cash into loans, leverage ratios have increased while risk based capital is being used more efficiently</a:t>
            </a:r>
            <a:endParaRPr lang="en-US" sz="1600" dirty="0">
              <a:solidFill>
                <a:srgbClr val="002F56"/>
              </a:solidFill>
            </a:endParaRPr>
          </a:p>
          <a:p>
            <a:pPr marL="285750" lvl="0" indent="-285750">
              <a:spcAft>
                <a:spcPts val="600"/>
              </a:spcAft>
              <a:buFont typeface="Arial" panose="020B0604020202020204" pitchFamily="34" charset="0"/>
              <a:buChar char="•"/>
              <a:defRPr/>
            </a:pPr>
            <a:r>
              <a:rPr lang="en-US" sz="1600" dirty="0" smtClean="0">
                <a:solidFill>
                  <a:srgbClr val="002F56"/>
                </a:solidFill>
              </a:rPr>
              <a:t>TCE/TA remains under pressure as unrealized losses in AFS portfolios flow through AOCI</a:t>
            </a:r>
            <a:endParaRPr lang="en-US" sz="1600" dirty="0">
              <a:solidFill>
                <a:srgbClr val="002F56"/>
              </a:solidFill>
            </a:endParaRPr>
          </a:p>
        </p:txBody>
      </p:sp>
      <p:sp>
        <p:nvSpPr>
          <p:cNvPr id="12" name="Rectangle 11"/>
          <p:cNvSpPr/>
          <p:nvPr/>
        </p:nvSpPr>
        <p:spPr>
          <a:xfrm>
            <a:off x="421200" y="1570002"/>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Meta Offc"/>
              </a:rPr>
              <a:t>Tier 1 Leverage Ratio</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7" name="Rectangle 6"/>
          <p:cNvSpPr/>
          <p:nvPr/>
        </p:nvSpPr>
        <p:spPr>
          <a:xfrm>
            <a:off x="2607808" y="4494575"/>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TCE/TA</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9" name="Rectangle 8"/>
          <p:cNvSpPr/>
          <p:nvPr/>
        </p:nvSpPr>
        <p:spPr>
          <a:xfrm>
            <a:off x="5193194" y="1570002"/>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Total Risk Based Capital Ratio</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8" name="Picture 7"/>
          <p:cNvPicPr>
            <a:picLocks noChangeAspect="1"/>
          </p:cNvPicPr>
          <p:nvPr/>
        </p:nvPicPr>
        <p:blipFill>
          <a:blip r:embed="rId3"/>
          <a:stretch>
            <a:fillRect/>
          </a:stretch>
        </p:blipFill>
        <p:spPr>
          <a:xfrm>
            <a:off x="421199" y="2000640"/>
            <a:ext cx="4572000" cy="2297480"/>
          </a:xfrm>
          <a:prstGeom prst="rect">
            <a:avLst/>
          </a:prstGeom>
        </p:spPr>
      </p:pic>
      <p:pic>
        <p:nvPicPr>
          <p:cNvPr id="10" name="Picture 9"/>
          <p:cNvPicPr>
            <a:picLocks noChangeAspect="1"/>
          </p:cNvPicPr>
          <p:nvPr/>
        </p:nvPicPr>
        <p:blipFill>
          <a:blip r:embed="rId4"/>
          <a:stretch>
            <a:fillRect/>
          </a:stretch>
        </p:blipFill>
        <p:spPr>
          <a:xfrm>
            <a:off x="5193194" y="2000640"/>
            <a:ext cx="4572000" cy="2297480"/>
          </a:xfrm>
          <a:prstGeom prst="rect">
            <a:avLst/>
          </a:prstGeom>
        </p:spPr>
      </p:pic>
      <p:pic>
        <p:nvPicPr>
          <p:cNvPr id="4" name="Picture 3"/>
          <p:cNvPicPr>
            <a:picLocks noChangeAspect="1"/>
          </p:cNvPicPr>
          <p:nvPr/>
        </p:nvPicPr>
        <p:blipFill>
          <a:blip r:embed="rId5"/>
          <a:stretch>
            <a:fillRect/>
          </a:stretch>
        </p:blipFill>
        <p:spPr>
          <a:xfrm>
            <a:off x="2607808" y="4933506"/>
            <a:ext cx="4572000" cy="2295180"/>
          </a:xfrm>
          <a:prstGeom prst="rect">
            <a:avLst/>
          </a:prstGeom>
        </p:spPr>
      </p:pic>
      <p:pic>
        <p:nvPicPr>
          <p:cNvPr id="13" name="Picture 12"/>
          <p:cNvPicPr>
            <a:picLocks noChangeAspect="1"/>
          </p:cNvPicPr>
          <p:nvPr/>
        </p:nvPicPr>
        <p:blipFill>
          <a:blip r:embed="rId6"/>
          <a:stretch>
            <a:fillRect/>
          </a:stretch>
        </p:blipFill>
        <p:spPr>
          <a:xfrm>
            <a:off x="421200" y="4677455"/>
            <a:ext cx="1600200" cy="1326995"/>
          </a:xfrm>
          <a:prstGeom prst="rect">
            <a:avLst/>
          </a:prstGeom>
        </p:spPr>
      </p:pic>
      <p:sp>
        <p:nvSpPr>
          <p:cNvPr id="14" name="Rectangle 13"/>
          <p:cNvSpPr/>
          <p:nvPr/>
        </p:nvSpPr>
        <p:spPr>
          <a:xfrm>
            <a:off x="3627785" y="4015410"/>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04452" y="6967957"/>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1939" y="4029289"/>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239151">
            <a:off x="5747561" y="5024972"/>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8239151">
            <a:off x="9049396" y="1905692"/>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4840722">
            <a:off x="3990244" y="2048383"/>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2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Profitability Trends:  </a:t>
            </a:r>
            <a:r>
              <a:rPr lang="en-US" b="0" i="1" dirty="0" smtClean="0"/>
              <a:t>Reaching an Inflection Point</a:t>
            </a:r>
            <a:endParaRPr lang="en-US" b="0" i="1" dirty="0"/>
          </a:p>
        </p:txBody>
      </p:sp>
      <p:sp>
        <p:nvSpPr>
          <p:cNvPr id="5" name="Text Placeholder 4"/>
          <p:cNvSpPr>
            <a:spLocks noGrp="1"/>
          </p:cNvSpPr>
          <p:nvPr>
            <p:ph type="body" sz="quarter" idx="16"/>
          </p:nvPr>
        </p:nvSpPr>
        <p:spPr>
          <a:xfrm>
            <a:off x="172721" y="6694905"/>
            <a:ext cx="1954253" cy="256032"/>
          </a:xfrm>
        </p:spPr>
        <p:txBody>
          <a:bodyPr/>
          <a:lstStyle/>
          <a:p>
            <a:pPr marL="228600" indent="-228600">
              <a:buFont typeface="+mj-lt"/>
              <a:buAutoNum type="arabicPeriod"/>
            </a:pPr>
            <a:r>
              <a:rPr lang="en-US" dirty="0"/>
              <a:t>Source: S&amp;P Global, all banks $100M to $50Bn Total Assets as of 2022Q2, Medians</a:t>
            </a:r>
          </a:p>
        </p:txBody>
      </p:sp>
      <p:sp>
        <p:nvSpPr>
          <p:cNvPr id="11" name="TextBox 10"/>
          <p:cNvSpPr txBox="1"/>
          <p:nvPr/>
        </p:nvSpPr>
        <p:spPr>
          <a:xfrm>
            <a:off x="327990" y="783770"/>
            <a:ext cx="9730409" cy="661720"/>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sz="1600" dirty="0" smtClean="0">
                <a:solidFill>
                  <a:srgbClr val="002F56"/>
                </a:solidFill>
              </a:rPr>
              <a:t>The asset sensitive industry is seeing better returns as interest rates have risen</a:t>
            </a:r>
          </a:p>
          <a:p>
            <a:pPr marL="285750" indent="-285750">
              <a:spcAft>
                <a:spcPts val="600"/>
              </a:spcAft>
              <a:buFont typeface="Arial" panose="020B0604020202020204" pitchFamily="34" charset="0"/>
              <a:buChar char="•"/>
              <a:defRPr/>
            </a:pPr>
            <a:r>
              <a:rPr lang="en-US" sz="1600" dirty="0" smtClean="0">
                <a:solidFill>
                  <a:srgbClr val="002F56"/>
                </a:solidFill>
              </a:rPr>
              <a:t>Efficiency ratios peaked in first quarter and saw a decline in second quarter</a:t>
            </a:r>
            <a:endParaRPr lang="en-US" sz="1600" dirty="0">
              <a:solidFill>
                <a:srgbClr val="002F56"/>
              </a:solidFill>
            </a:endParaRPr>
          </a:p>
        </p:txBody>
      </p:sp>
      <p:sp>
        <p:nvSpPr>
          <p:cNvPr id="12" name="Rectangle 11"/>
          <p:cNvSpPr/>
          <p:nvPr/>
        </p:nvSpPr>
        <p:spPr>
          <a:xfrm>
            <a:off x="421200" y="1570002"/>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Meta Offc"/>
              </a:rPr>
              <a:t>ROAA</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7" name="Rectangle 6"/>
          <p:cNvSpPr/>
          <p:nvPr/>
        </p:nvSpPr>
        <p:spPr>
          <a:xfrm>
            <a:off x="2607808" y="4494575"/>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Efficiency</a:t>
            </a:r>
            <a:r>
              <a:rPr kumimoji="0" lang="en-US" sz="1800" b="0" i="0" u="none" strike="noStrike" kern="1200" cap="none" spc="0" normalizeH="0" noProof="0" dirty="0" smtClean="0">
                <a:ln>
                  <a:noFill/>
                </a:ln>
                <a:solidFill>
                  <a:srgbClr val="FFFFFF"/>
                </a:solidFill>
                <a:effectLst/>
                <a:uLnTx/>
                <a:uFillTx/>
                <a:latin typeface="Meta Offc"/>
                <a:ea typeface="+mn-ea"/>
                <a:cs typeface="+mn-cs"/>
              </a:rPr>
              <a:t> Ratio</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9" name="Rectangle 8"/>
          <p:cNvSpPr/>
          <p:nvPr/>
        </p:nvSpPr>
        <p:spPr>
          <a:xfrm>
            <a:off x="5193194" y="1570002"/>
            <a:ext cx="45720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Meta Offc"/>
                <a:ea typeface="+mn-ea"/>
                <a:cs typeface="+mn-cs"/>
              </a:rPr>
              <a:t>ROAE</a:t>
            </a: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pic>
        <p:nvPicPr>
          <p:cNvPr id="14" name="Picture 13"/>
          <p:cNvPicPr>
            <a:picLocks noChangeAspect="1"/>
          </p:cNvPicPr>
          <p:nvPr/>
        </p:nvPicPr>
        <p:blipFill>
          <a:blip r:embed="rId3"/>
          <a:stretch>
            <a:fillRect/>
          </a:stretch>
        </p:blipFill>
        <p:spPr>
          <a:xfrm>
            <a:off x="327990" y="4877638"/>
            <a:ext cx="1600200" cy="1326995"/>
          </a:xfrm>
          <a:prstGeom prst="rect">
            <a:avLst/>
          </a:prstGeom>
        </p:spPr>
      </p:pic>
      <p:pic>
        <p:nvPicPr>
          <p:cNvPr id="15" name="Picture 14"/>
          <p:cNvPicPr>
            <a:picLocks noChangeAspect="1"/>
          </p:cNvPicPr>
          <p:nvPr/>
        </p:nvPicPr>
        <p:blipFill>
          <a:blip r:embed="rId4"/>
          <a:stretch>
            <a:fillRect/>
          </a:stretch>
        </p:blipFill>
        <p:spPr>
          <a:xfrm>
            <a:off x="2607808" y="4880837"/>
            <a:ext cx="4572000" cy="2299019"/>
          </a:xfrm>
          <a:prstGeom prst="rect">
            <a:avLst/>
          </a:prstGeom>
        </p:spPr>
      </p:pic>
      <p:pic>
        <p:nvPicPr>
          <p:cNvPr id="16" name="Picture 15"/>
          <p:cNvPicPr>
            <a:picLocks noChangeAspect="1"/>
          </p:cNvPicPr>
          <p:nvPr/>
        </p:nvPicPr>
        <p:blipFill>
          <a:blip r:embed="rId5"/>
          <a:stretch>
            <a:fillRect/>
          </a:stretch>
        </p:blipFill>
        <p:spPr>
          <a:xfrm>
            <a:off x="421200" y="1975001"/>
            <a:ext cx="4572000" cy="2299019"/>
          </a:xfrm>
          <a:prstGeom prst="rect">
            <a:avLst/>
          </a:prstGeom>
        </p:spPr>
      </p:pic>
      <p:pic>
        <p:nvPicPr>
          <p:cNvPr id="17" name="Picture 16"/>
          <p:cNvPicPr>
            <a:picLocks noChangeAspect="1"/>
          </p:cNvPicPr>
          <p:nvPr/>
        </p:nvPicPr>
        <p:blipFill>
          <a:blip r:embed="rId6"/>
          <a:stretch>
            <a:fillRect/>
          </a:stretch>
        </p:blipFill>
        <p:spPr>
          <a:xfrm>
            <a:off x="5193194" y="1975001"/>
            <a:ext cx="4572000" cy="2299019"/>
          </a:xfrm>
          <a:prstGeom prst="rect">
            <a:avLst/>
          </a:prstGeom>
        </p:spPr>
      </p:pic>
      <p:sp>
        <p:nvSpPr>
          <p:cNvPr id="18" name="Rectangle 17"/>
          <p:cNvSpPr/>
          <p:nvPr/>
        </p:nvSpPr>
        <p:spPr>
          <a:xfrm>
            <a:off x="3627785" y="3995532"/>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04452" y="6908323"/>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91939" y="4009411"/>
            <a:ext cx="115293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4840722">
            <a:off x="3990244" y="2200783"/>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4840722">
            <a:off x="8562245" y="2200783"/>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8239151">
            <a:off x="6369588" y="4491279"/>
            <a:ext cx="338669"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3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0.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1.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2.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3.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4.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5.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6.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7.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8.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19.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0.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1.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2.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3.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4.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3.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4.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5.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6.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7.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8.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9.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heme/theme1.xml><?xml version="1.0" encoding="utf-8"?>
<a:theme xmlns:a="http://schemas.openxmlformats.org/drawingml/2006/main" name="Title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400" fontAlgn="base">
          <a:spcBef>
            <a:spcPct val="0"/>
          </a:spcBef>
          <a:spcAft>
            <a:spcPct val="0"/>
          </a:spcAft>
          <a:defRPr dirty="0">
            <a:solidFill>
              <a:srgbClr val="FFFFFF"/>
            </a:solidFill>
            <a:latin typeface="Meta Offc" panose="020B050403010102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No Logo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Section Break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Presentation Pages">
  <a:themeElements>
    <a:clrScheme name="Custom 14">
      <a:dk1>
        <a:srgbClr val="000000"/>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 Logo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de Panel Pages ">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ction Break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ck Cover">
  <a:themeElements>
    <a:clrScheme name="Stifel">
      <a:dk1>
        <a:srgbClr val="000000"/>
      </a:dk1>
      <a:lt1>
        <a:srgbClr val="FFFFFF"/>
      </a:lt1>
      <a:dk2>
        <a:srgbClr val="003767"/>
      </a:dk2>
      <a:lt2>
        <a:srgbClr val="FFFFFF"/>
      </a:lt2>
      <a:accent1>
        <a:srgbClr val="003366"/>
      </a:accent1>
      <a:accent2>
        <a:srgbClr val="648C3C"/>
      </a:accent2>
      <a:accent3>
        <a:srgbClr val="838384"/>
      </a:accent3>
      <a:accent4>
        <a:srgbClr val="DC5B1C"/>
      </a:accent4>
      <a:accent5>
        <a:srgbClr val="A28F51"/>
      </a:accent5>
      <a:accent6>
        <a:srgbClr val="008BD4"/>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ection Break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No Logo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68819</TotalTime>
  <Words>4541</Words>
  <Application>Microsoft Office PowerPoint</Application>
  <PresentationFormat>Custom</PresentationFormat>
  <Paragraphs>464</Paragraphs>
  <Slides>49</Slides>
  <Notes>9</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49</vt:i4>
      </vt:variant>
    </vt:vector>
  </HeadingPairs>
  <TitlesOfParts>
    <vt:vector size="72" baseType="lpstr">
      <vt:lpstr>Arial</vt:lpstr>
      <vt:lpstr>Book Antiqua</vt:lpstr>
      <vt:lpstr>Calibri</vt:lpstr>
      <vt:lpstr>Courier New</vt:lpstr>
      <vt:lpstr>Meta Offc</vt:lpstr>
      <vt:lpstr>Meta Offc Medium</vt:lpstr>
      <vt:lpstr>Times New Roman</vt:lpstr>
      <vt:lpstr>Wingdings</vt:lpstr>
      <vt:lpstr>Title Pages</vt:lpstr>
      <vt:lpstr>Presentation Pages</vt:lpstr>
      <vt:lpstr>No Logo Pages</vt:lpstr>
      <vt:lpstr>Side Panel Pages </vt:lpstr>
      <vt:lpstr>Section Breaks</vt:lpstr>
      <vt:lpstr>Back Cover</vt:lpstr>
      <vt:lpstr>1_Presentation Pages</vt:lpstr>
      <vt:lpstr>1_Section Breaks</vt:lpstr>
      <vt:lpstr>4_No Logo Pages</vt:lpstr>
      <vt:lpstr>2_Presentation Pages</vt:lpstr>
      <vt:lpstr>1_No Logo Pages</vt:lpstr>
      <vt:lpstr>3_Section Breaks</vt:lpstr>
      <vt:lpstr>3_Presentation Pages</vt:lpstr>
      <vt:lpstr>4_Presentation Pages</vt:lpstr>
      <vt:lpstr>5_Presentation Pages</vt:lpstr>
      <vt:lpstr>PowerPoint Presentation</vt:lpstr>
      <vt:lpstr>PowerPoint Presentation</vt:lpstr>
      <vt:lpstr>Balance Sheet Composition Trends:  Reaching an Inflection Point</vt:lpstr>
      <vt:lpstr>Balance Sheet Composition Trends:  Reaching an Inflection Point</vt:lpstr>
      <vt:lpstr>Balance Sheet Composition Trends:  Reaching an Inflection Point</vt:lpstr>
      <vt:lpstr>Margin Trends:  Reaching an Inflection Point</vt:lpstr>
      <vt:lpstr>Margin Trends:  Reaching an Inflection Point</vt:lpstr>
      <vt:lpstr>Capital Trends:  Reaching an Inflection Point</vt:lpstr>
      <vt:lpstr>Profitability Trends:  Reaching an Inflection Point</vt:lpstr>
      <vt:lpstr>Public Bank Q12022 IRR Positioning</vt:lpstr>
      <vt:lpstr>Public Bank Q22022 IRR Positioning</vt:lpstr>
      <vt:lpstr>PowerPoint Presentation</vt:lpstr>
      <vt:lpstr>Liquidity/IRR Consideration Matrix</vt:lpstr>
      <vt:lpstr>Liquidity/IRR Consideration Matrix</vt:lpstr>
      <vt:lpstr>Fixed Income Landscape:  Relative Value in Agency Debentures</vt:lpstr>
      <vt:lpstr>Fixed Income Landscape:  Relative Value in Credit</vt:lpstr>
      <vt:lpstr>Fixed Income Landscape:  Relative Value in Amortizing Product</vt:lpstr>
      <vt:lpstr>Fixed Income Landscape:  All Fixed Rate Products – Relative Value </vt:lpstr>
      <vt:lpstr>Deploying Cash into Loans</vt:lpstr>
      <vt:lpstr>Summary of Cash Deploy Strategies</vt:lpstr>
      <vt:lpstr>Cash Deploy Allocations</vt:lpstr>
      <vt:lpstr>Summary Comparison </vt:lpstr>
      <vt:lpstr>Liquidity/IRR Consideration Matrix</vt:lpstr>
      <vt:lpstr>Rates Down Protection Strategies: Hedging Floating Rate Loan Book</vt:lpstr>
      <vt:lpstr>Rates Down Protection Strategies: Hedging Floating Rate Loan Book</vt:lpstr>
      <vt:lpstr>Short Wholesale Funding Menu/Optimization</vt:lpstr>
      <vt:lpstr>Liquidity/IRR Consideration Matrix</vt:lpstr>
      <vt:lpstr>Fixed Income Landscape:  Relative Value in Floating Rate &amp; Short Fixed Rate Securities</vt:lpstr>
      <vt:lpstr>Executive Overview:  Creating Synthetic Floaters by Swapping Fixed to Float</vt:lpstr>
      <vt:lpstr>Liquidity/IRR Consideration Matrix</vt:lpstr>
      <vt:lpstr>Swapping Floating Borrowings to Fixed</vt:lpstr>
      <vt:lpstr>PowerPoint Presentation</vt:lpstr>
      <vt:lpstr>Liquidity/IRR Consideration Matrix</vt:lpstr>
      <vt:lpstr>Tying it All Together:  Portfolio Restructuring through Take Loss-Earn Back Strategy</vt:lpstr>
      <vt:lpstr>How are One-time Losses Perceived? What About Earn Back Periods?</vt:lpstr>
      <vt:lpstr>Loss-Earn Back Sell Candidates: AA Municipal Curve Steepness</vt:lpstr>
      <vt:lpstr>Loss-Earn Back Reinvestment Candidates: Extension Opportunity</vt:lpstr>
      <vt:lpstr>Loss Earn Back Methodology:  Optimizing based on Goals and Constraints</vt:lpstr>
      <vt:lpstr>Case Study: Sample Loss Earn Back Strategy (1 Year Earn Back, $7M Sale)</vt:lpstr>
      <vt:lpstr>Case Study: Sample Loss Earn Back Strategy (1 Year Earn Back, $7M Sale)</vt:lpstr>
      <vt:lpstr>Case Study: Sample Loss Earn Back Strategy (1 Year Earn Back, $7M Sale)</vt:lpstr>
      <vt:lpstr>Case Study: Sample Loss Earn Back Strategy (1 Year Earn Back, $7M Sale)</vt:lpstr>
      <vt:lpstr>Considerations</vt:lpstr>
      <vt:lpstr>PowerPoint Presentation</vt:lpstr>
      <vt:lpstr>AOCI Impact as a Percent of Prior Period TCE</vt:lpstr>
      <vt:lpstr>HTM Utilization and Tangible Book Value at Risk</vt:lpstr>
      <vt:lpstr>TBV at Risk for $2.5Bn-5.0Bn Peer Group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Tricia (ISG-Advertising Graphics)</dc:creator>
  <cp:lastModifiedBy>Kantor, David (New York 7th Ave)</cp:lastModifiedBy>
  <cp:revision>622</cp:revision>
  <cp:lastPrinted>2021-06-04T16:53:24Z</cp:lastPrinted>
  <dcterms:created xsi:type="dcterms:W3CDTF">2020-06-15T14:07:53Z</dcterms:created>
  <dcterms:modified xsi:type="dcterms:W3CDTF">2022-09-13T16:12:50Z</dcterms:modified>
</cp:coreProperties>
</file>